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9F99959-3456-4EA0-A553-9F330779AB6C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E131AD9-A21F-4FD8-B19A-98237055BE86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Прэзентацыя</a:t>
            </a:r>
            <a:r>
              <a:rPr lang="ru-RU" dirty="0" smtClean="0"/>
              <a:t> на </a:t>
            </a:r>
            <a:r>
              <a:rPr lang="ru-RU" dirty="0" err="1" smtClean="0"/>
              <a:t>тэму</a:t>
            </a:r>
            <a:r>
              <a:rPr lang="ru-RU" dirty="0" smtClean="0"/>
              <a:t> </a:t>
            </a:r>
            <a:r>
              <a:rPr lang="en-US" dirty="0" smtClean="0"/>
              <a:t>“</a:t>
            </a:r>
            <a:r>
              <a:rPr lang="ru-RU" dirty="0"/>
              <a:t>Адам </a:t>
            </a:r>
            <a:r>
              <a:rPr lang="ru-RU" dirty="0" err="1" smtClean="0"/>
              <a:t>Міцкевіч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Падрыхтаваў</a:t>
            </a:r>
            <a:r>
              <a:rPr lang="ru-RU" dirty="0" smtClean="0"/>
              <a:t> </a:t>
            </a:r>
            <a:r>
              <a:rPr lang="ru-RU" dirty="0" err="1" smtClean="0"/>
              <a:t>Бушмін</a:t>
            </a:r>
            <a:r>
              <a:rPr lang="ru-RU" dirty="0" smtClean="0"/>
              <a:t> </a:t>
            </a:r>
            <a:r>
              <a:rPr lang="ru-RU" dirty="0" err="1" smtClean="0"/>
              <a:t>Уладзімір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6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377788"/>
            <a:ext cx="4197152" cy="1143000"/>
          </a:xfrm>
        </p:spPr>
        <p:txBody>
          <a:bodyPr/>
          <a:lstStyle/>
          <a:p>
            <a:r>
              <a:rPr lang="ru-RU" dirty="0"/>
              <a:t>Адам </a:t>
            </a:r>
            <a:r>
              <a:rPr lang="ru-RU" dirty="0" err="1"/>
              <a:t>Міцкевіч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4008" y="1520788"/>
            <a:ext cx="4042792" cy="4651729"/>
          </a:xfrm>
        </p:spPr>
        <p:txBody>
          <a:bodyPr/>
          <a:lstStyle/>
          <a:p>
            <a:r>
              <a:rPr lang="ru-RU" dirty="0" smtClean="0"/>
              <a:t>                                               Гады </a:t>
            </a:r>
            <a:r>
              <a:rPr lang="ru-RU" smtClean="0"/>
              <a:t>жыцця    </a:t>
            </a:r>
            <a:r>
              <a:rPr lang="ru-RU" dirty="0" smtClean="0"/>
              <a:t>(1798-1855)                                                              </a:t>
            </a:r>
          </a:p>
        </p:txBody>
      </p:sp>
      <p:pic>
        <p:nvPicPr>
          <p:cNvPr id="1026" name="Picture 2" descr="D:\Game Vova\тя\кк\Новая папка (2)\Adam_Mickiewicz_według_dagerotypu_paryskiego_z_1842_rok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30" y="1484784"/>
            <a:ext cx="4075806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2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Раннія</a:t>
            </a:r>
            <a:r>
              <a:rPr lang="ru-RU" dirty="0" smtClean="0"/>
              <a:t> </a:t>
            </a:r>
            <a:r>
              <a:rPr lang="ru-RU" dirty="0"/>
              <a:t>гады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/>
              <a:t>Сын </a:t>
            </a:r>
            <a:r>
              <a:rPr lang="ru-RU" dirty="0" err="1"/>
              <a:t>збяднелага</a:t>
            </a:r>
            <a:r>
              <a:rPr lang="ru-RU" dirty="0"/>
              <a:t> </a:t>
            </a:r>
            <a:r>
              <a:rPr lang="ru-RU" dirty="0" err="1"/>
              <a:t>шляхціца</a:t>
            </a:r>
            <a:r>
              <a:rPr lang="ru-RU" dirty="0"/>
              <a:t> </a:t>
            </a:r>
            <a:r>
              <a:rPr lang="ru-RU" dirty="0" err="1"/>
              <a:t>Мікалая</a:t>
            </a:r>
            <a:r>
              <a:rPr lang="ru-RU" dirty="0"/>
              <a:t> </a:t>
            </a:r>
            <a:r>
              <a:rPr lang="ru-RU" dirty="0" err="1"/>
              <a:t>Міцкевіча</a:t>
            </a:r>
            <a:r>
              <a:rPr lang="ru-RU" dirty="0"/>
              <a:t> (1765-1812), </a:t>
            </a:r>
            <a:r>
              <a:rPr lang="ru-RU" dirty="0" err="1"/>
              <a:t>адваката</a:t>
            </a:r>
            <a:r>
              <a:rPr lang="ru-RU" dirty="0"/>
              <a:t> ў </a:t>
            </a:r>
            <a:r>
              <a:rPr lang="ru-RU" dirty="0" err="1"/>
              <a:t>Навагрудку</a:t>
            </a:r>
            <a:r>
              <a:rPr lang="ru-RU" dirty="0"/>
              <a:t> (</a:t>
            </a:r>
            <a:r>
              <a:rPr lang="ru-RU" dirty="0" err="1"/>
              <a:t>цяпер</a:t>
            </a:r>
            <a:r>
              <a:rPr lang="ru-RU" dirty="0"/>
              <a:t> Беларусь); </a:t>
            </a:r>
            <a:r>
              <a:rPr lang="ru-RU" dirty="0" err="1"/>
              <a:t>сям'я</a:t>
            </a:r>
            <a:r>
              <a:rPr lang="ru-RU" dirty="0"/>
              <a:t> належала да </a:t>
            </a:r>
            <a:r>
              <a:rPr lang="ru-RU" dirty="0" err="1"/>
              <a:t>старадаўняга</a:t>
            </a:r>
            <a:r>
              <a:rPr lang="ru-RU" dirty="0"/>
              <a:t> </a:t>
            </a:r>
            <a:r>
              <a:rPr lang="ru-RU" dirty="0" err="1" smtClean="0"/>
              <a:t>літоўскага</a:t>
            </a:r>
            <a:r>
              <a:rPr lang="ru-RU" dirty="0" smtClean="0"/>
              <a:t> </a:t>
            </a:r>
            <a:r>
              <a:rPr lang="ru-RU" dirty="0" err="1"/>
              <a:t>дваранскага</a:t>
            </a:r>
            <a:r>
              <a:rPr lang="ru-RU" dirty="0"/>
              <a:t> роду </a:t>
            </a:r>
            <a:r>
              <a:rPr lang="ru-RU" dirty="0" err="1" smtClean="0"/>
              <a:t>Міцкевічаў-Рымвіда</a:t>
            </a:r>
            <a:r>
              <a:rPr lang="ru-RU" dirty="0" err="1"/>
              <a:t>ў</a:t>
            </a:r>
            <a:r>
              <a:rPr lang="ru-RU" dirty="0" smtClean="0"/>
              <a:t>. </a:t>
            </a:r>
            <a:r>
              <a:rPr lang="ru-RU" dirty="0" err="1"/>
              <a:t>Маці</a:t>
            </a:r>
            <a:r>
              <a:rPr lang="ru-RU" dirty="0"/>
              <a:t> </a:t>
            </a:r>
            <a:r>
              <a:rPr lang="ru-RU" dirty="0" err="1"/>
              <a:t>паэта</a:t>
            </a:r>
            <a:r>
              <a:rPr lang="ru-RU" dirty="0"/>
              <a:t> </a:t>
            </a:r>
            <a:r>
              <a:rPr lang="ru-RU" dirty="0" err="1"/>
              <a:t>паходзіла</a:t>
            </a:r>
            <a:r>
              <a:rPr lang="ru-RU" dirty="0"/>
              <a:t> з </a:t>
            </a:r>
            <a:r>
              <a:rPr lang="ru-RU" dirty="0" err="1"/>
              <a:t>літоўскага</a:t>
            </a:r>
            <a:r>
              <a:rPr lang="ru-RU" dirty="0"/>
              <a:t> </a:t>
            </a:r>
            <a:r>
              <a:rPr lang="ru-RU" dirty="0" err="1"/>
              <a:t>дваранскага</a:t>
            </a:r>
            <a:r>
              <a:rPr lang="ru-RU" dirty="0"/>
              <a:t> роду </a:t>
            </a:r>
            <a:r>
              <a:rPr lang="ru-RU" dirty="0" err="1" smtClean="0"/>
              <a:t>Маеўскіх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быў</a:t>
            </a:r>
            <a:r>
              <a:rPr lang="ru-RU" dirty="0"/>
              <a:t> </a:t>
            </a:r>
            <a:r>
              <a:rPr lang="ru-RU" dirty="0" err="1"/>
              <a:t>вядомы</a:t>
            </a:r>
            <a:r>
              <a:rPr lang="ru-RU" dirty="0"/>
              <a:t> ў </a:t>
            </a:r>
            <a:r>
              <a:rPr lang="ru-RU" dirty="0" err="1"/>
              <a:t>Навагрудскім</a:t>
            </a:r>
            <a:r>
              <a:rPr lang="ru-RU" dirty="0"/>
              <a:t> </a:t>
            </a:r>
            <a:r>
              <a:rPr lang="ru-RU" dirty="0" err="1"/>
              <a:t>ваяводстве</a:t>
            </a:r>
            <a:r>
              <a:rPr lang="ru-RU" dirty="0"/>
              <a:t> </a:t>
            </a:r>
            <a:r>
              <a:rPr lang="ru-RU" dirty="0" err="1"/>
              <a:t>Літоўскага</a:t>
            </a:r>
            <a:r>
              <a:rPr lang="ru-RU" dirty="0"/>
              <a:t> </a:t>
            </a:r>
            <a:r>
              <a:rPr lang="ru-RU" dirty="0" err="1"/>
              <a:t>княства</a:t>
            </a:r>
            <a:r>
              <a:rPr lang="ru-RU" dirty="0"/>
              <a:t> з 1650 г. [6]. </a:t>
            </a:r>
            <a:r>
              <a:rPr lang="ru-RU" dirty="0" err="1"/>
              <a:t>Ахрышчаны</a:t>
            </a:r>
            <a:r>
              <a:rPr lang="ru-RU" dirty="0"/>
              <a:t> ў фарным </a:t>
            </a:r>
            <a:r>
              <a:rPr lang="ru-RU" dirty="0" err="1"/>
              <a:t>касцёле</a:t>
            </a:r>
            <a:r>
              <a:rPr lang="ru-RU" dirty="0"/>
              <a:t> </a:t>
            </a:r>
            <a:r>
              <a:rPr lang="ru-RU" dirty="0" err="1"/>
              <a:t>Навагрудка</a:t>
            </a:r>
            <a:r>
              <a:rPr lang="ru-RU" dirty="0"/>
              <a:t> 12 </a:t>
            </a:r>
            <a:r>
              <a:rPr lang="ru-RU" dirty="0" err="1"/>
              <a:t>лютага</a:t>
            </a:r>
            <a:r>
              <a:rPr lang="ru-RU" dirty="0"/>
              <a:t> 1799 года.</a:t>
            </a:r>
          </a:p>
          <a:p>
            <a:endParaRPr lang="ru-RU" dirty="0"/>
          </a:p>
          <a:p>
            <a:r>
              <a:rPr lang="ru-RU" dirty="0" err="1"/>
              <a:t>Атрымаўшы</a:t>
            </a:r>
            <a:r>
              <a:rPr lang="ru-RU" dirty="0"/>
              <a:t> </a:t>
            </a:r>
            <a:r>
              <a:rPr lang="ru-RU" dirty="0" err="1"/>
              <a:t>адукацыю</a:t>
            </a:r>
            <a:r>
              <a:rPr lang="ru-RU" dirty="0"/>
              <a:t> ў </a:t>
            </a:r>
            <a:r>
              <a:rPr lang="ru-RU" dirty="0" err="1"/>
              <a:t>дамініканскай</a:t>
            </a:r>
            <a:r>
              <a:rPr lang="ru-RU" dirty="0"/>
              <a:t> школе </a:t>
            </a:r>
            <a:r>
              <a:rPr lang="ru-RU" dirty="0" err="1"/>
              <a:t>пры</a:t>
            </a:r>
            <a:r>
              <a:rPr lang="ru-RU" dirty="0"/>
              <a:t> </a:t>
            </a:r>
            <a:r>
              <a:rPr lang="ru-RU" dirty="0" err="1"/>
              <a:t>навагрудскім</a:t>
            </a:r>
            <a:r>
              <a:rPr lang="ru-RU" dirty="0"/>
              <a:t> храме </a:t>
            </a:r>
            <a:r>
              <a:rPr lang="ru-RU" dirty="0" err="1"/>
              <a:t>Міхаіла</a:t>
            </a:r>
            <a:r>
              <a:rPr lang="ru-RU" dirty="0"/>
              <a:t> Архангела (1807-1815), </a:t>
            </a:r>
            <a:r>
              <a:rPr lang="ru-RU" dirty="0" err="1"/>
              <a:t>паступіў</a:t>
            </a:r>
            <a:r>
              <a:rPr lang="ru-RU" dirty="0"/>
              <a:t> у </a:t>
            </a:r>
            <a:r>
              <a:rPr lang="ru-RU" dirty="0" err="1"/>
              <a:t>Віленскі</a:t>
            </a:r>
            <a:r>
              <a:rPr lang="ru-RU" dirty="0"/>
              <a:t> </a:t>
            </a:r>
            <a:r>
              <a:rPr lang="ru-RU" dirty="0" err="1"/>
              <a:t>універсітэт</a:t>
            </a:r>
            <a:r>
              <a:rPr lang="ru-RU" dirty="0"/>
              <a:t> (1815). З 1817 году </a:t>
            </a:r>
            <a:r>
              <a:rPr lang="ru-RU" dirty="0" err="1"/>
              <a:t>ўдзельнічаў</a:t>
            </a:r>
            <a:r>
              <a:rPr lang="ru-RU" dirty="0"/>
              <a:t> у </a:t>
            </a:r>
            <a:r>
              <a:rPr lang="ru-RU" dirty="0" err="1"/>
              <a:t>стварэнні</a:t>
            </a:r>
            <a:r>
              <a:rPr lang="ru-RU" dirty="0"/>
              <a:t> і </a:t>
            </a:r>
            <a:r>
              <a:rPr lang="ru-RU" dirty="0" err="1"/>
              <a:t>дзейнасці</a:t>
            </a:r>
            <a:r>
              <a:rPr lang="ru-RU" dirty="0"/>
              <a:t> </a:t>
            </a:r>
            <a:r>
              <a:rPr lang="ru-RU" dirty="0" err="1"/>
              <a:t>патрыятычных</a:t>
            </a:r>
            <a:r>
              <a:rPr lang="ru-RU" dirty="0"/>
              <a:t> </a:t>
            </a:r>
            <a:r>
              <a:rPr lang="ru-RU" dirty="0" err="1"/>
              <a:t>моладзевых</a:t>
            </a:r>
            <a:r>
              <a:rPr lang="ru-RU" dirty="0"/>
              <a:t> </a:t>
            </a:r>
            <a:r>
              <a:rPr lang="ru-RU" dirty="0" err="1"/>
              <a:t>гурткоў</a:t>
            </a:r>
            <a:r>
              <a:rPr lang="ru-RU" dirty="0"/>
              <a:t> </a:t>
            </a:r>
            <a:r>
              <a:rPr lang="ru-RU" dirty="0" err="1"/>
              <a:t>філаматаў</a:t>
            </a:r>
            <a:r>
              <a:rPr lang="ru-RU" dirty="0"/>
              <a:t> і </a:t>
            </a:r>
            <a:r>
              <a:rPr lang="ru-RU" dirty="0" err="1"/>
              <a:t>філарэтаў</a:t>
            </a:r>
            <a:r>
              <a:rPr lang="ru-RU" dirty="0"/>
              <a:t>, </a:t>
            </a:r>
            <a:r>
              <a:rPr lang="ru-RU" dirty="0" err="1"/>
              <a:t>напісаў</a:t>
            </a:r>
            <a:r>
              <a:rPr lang="ru-RU" dirty="0"/>
              <a:t> </a:t>
            </a:r>
            <a:r>
              <a:rPr lang="ru-RU" dirty="0" err="1"/>
              <a:t>праграмныя</a:t>
            </a:r>
            <a:r>
              <a:rPr lang="ru-RU" dirty="0"/>
              <a:t> </a:t>
            </a:r>
            <a:r>
              <a:rPr lang="ru-RU" dirty="0" err="1"/>
              <a:t>вершы</a:t>
            </a:r>
            <a:r>
              <a:rPr lang="ru-RU" dirty="0"/>
              <a:t> ( «Ода да </a:t>
            </a:r>
            <a:r>
              <a:rPr lang="ru-RU" dirty="0" err="1"/>
              <a:t>маладосці</a:t>
            </a:r>
            <a:r>
              <a:rPr lang="ru-RU" dirty="0"/>
              <a:t>», 1820 і </a:t>
            </a:r>
            <a:r>
              <a:rPr lang="ru-RU" dirty="0" err="1"/>
              <a:t>іншыя</a:t>
            </a:r>
            <a:r>
              <a:rPr lang="ru-RU" dirty="0"/>
              <a:t>). Па </a:t>
            </a:r>
            <a:r>
              <a:rPr lang="ru-RU" dirty="0" err="1"/>
              <a:t>заканчэнні</a:t>
            </a:r>
            <a:r>
              <a:rPr lang="ru-RU" dirty="0"/>
              <a:t> </a:t>
            </a:r>
            <a:r>
              <a:rPr lang="ru-RU" dirty="0" err="1"/>
              <a:t>універсітэта</a:t>
            </a:r>
            <a:r>
              <a:rPr lang="ru-RU" dirty="0"/>
              <a:t> </a:t>
            </a:r>
            <a:r>
              <a:rPr lang="ru-RU" dirty="0" err="1"/>
              <a:t>служыў</a:t>
            </a:r>
            <a:r>
              <a:rPr lang="ru-RU" dirty="0"/>
              <a:t> </a:t>
            </a:r>
            <a:r>
              <a:rPr lang="ru-RU" dirty="0" err="1"/>
              <a:t>настаўнікам</a:t>
            </a:r>
            <a:r>
              <a:rPr lang="ru-RU" dirty="0"/>
              <a:t> у </a:t>
            </a:r>
            <a:r>
              <a:rPr lang="ru-RU" dirty="0" err="1"/>
              <a:t>Коўна</a:t>
            </a:r>
            <a:r>
              <a:rPr lang="ru-RU" dirty="0"/>
              <a:t> (1819-1823).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кастрычніку</a:t>
            </a:r>
            <a:r>
              <a:rPr lang="ru-RU" dirty="0"/>
              <a:t> 1823 году </a:t>
            </a:r>
            <a:r>
              <a:rPr lang="ru-RU" dirty="0" err="1"/>
              <a:t>быў</a:t>
            </a:r>
            <a:r>
              <a:rPr lang="ru-RU" dirty="0"/>
              <a:t> </a:t>
            </a:r>
            <a:r>
              <a:rPr lang="ru-RU" dirty="0" err="1"/>
              <a:t>арыштаваны</a:t>
            </a:r>
            <a:r>
              <a:rPr lang="ru-RU" dirty="0"/>
              <a:t> ў </a:t>
            </a:r>
            <a:r>
              <a:rPr lang="ru-RU" dirty="0" err="1"/>
              <a:t>Вільні</a:t>
            </a:r>
            <a:r>
              <a:rPr lang="ru-RU" dirty="0"/>
              <a:t> па </a:t>
            </a:r>
            <a:r>
              <a:rPr lang="ru-RU" dirty="0" err="1" smtClean="0"/>
              <a:t>разадзьмутым</a:t>
            </a:r>
            <a:r>
              <a:rPr lang="ru-RU" dirty="0" smtClean="0"/>
              <a:t> </a:t>
            </a:r>
            <a:r>
              <a:rPr lang="ru-RU" dirty="0"/>
              <a:t>Н. Н. </a:t>
            </a:r>
            <a:r>
              <a:rPr lang="ru-RU" dirty="0" err="1" smtClean="0"/>
              <a:t>Навасільцавым</a:t>
            </a:r>
            <a:r>
              <a:rPr lang="ru-RU" dirty="0" smtClean="0"/>
              <a:t> </a:t>
            </a:r>
            <a:r>
              <a:rPr lang="ru-RU" dirty="0"/>
              <a:t>«Справе </a:t>
            </a:r>
            <a:r>
              <a:rPr lang="ru-RU" dirty="0" err="1"/>
              <a:t>філаматаў</a:t>
            </a:r>
            <a:r>
              <a:rPr lang="ru-RU" dirty="0"/>
              <a:t>» і </a:t>
            </a:r>
            <a:r>
              <a:rPr lang="ru-RU" dirty="0" err="1" smtClean="0"/>
              <a:t>знаходзіўся</a:t>
            </a:r>
            <a:r>
              <a:rPr lang="ru-RU" dirty="0" smtClean="0"/>
              <a:t> ў </a:t>
            </a:r>
            <a:r>
              <a:rPr lang="ru-RU" dirty="0" err="1"/>
              <a:t>турме</a:t>
            </a:r>
            <a:r>
              <a:rPr lang="ru-RU" dirty="0"/>
              <a:t>, якая </a:t>
            </a:r>
            <a:r>
              <a:rPr lang="ru-RU" dirty="0" err="1"/>
              <a:t>размяшчалася</a:t>
            </a:r>
            <a:r>
              <a:rPr lang="ru-RU" dirty="0"/>
              <a:t> ў </a:t>
            </a:r>
            <a:r>
              <a:rPr lang="ru-RU" dirty="0" err="1"/>
              <a:t>памяшканні</a:t>
            </a:r>
            <a:r>
              <a:rPr lang="ru-RU" dirty="0"/>
              <a:t> </a:t>
            </a:r>
            <a:r>
              <a:rPr lang="ru-RU" dirty="0" err="1"/>
              <a:t>былога</a:t>
            </a:r>
            <a:r>
              <a:rPr lang="ru-RU" dirty="0"/>
              <a:t> </a:t>
            </a:r>
            <a:r>
              <a:rPr lang="ru-RU" dirty="0" err="1"/>
              <a:t>базыльянскага</a:t>
            </a:r>
            <a:r>
              <a:rPr lang="ru-RU" dirty="0"/>
              <a:t> </a:t>
            </a:r>
            <a:r>
              <a:rPr lang="ru-RU" dirty="0" err="1"/>
              <a:t>манастыра</a:t>
            </a:r>
            <a:r>
              <a:rPr lang="ru-RU" dirty="0"/>
              <a:t> Святой </a:t>
            </a:r>
            <a:r>
              <a:rPr lang="ru-RU" dirty="0" err="1" smtClean="0"/>
              <a:t>Троіцы</a:t>
            </a:r>
            <a:r>
              <a:rPr lang="ru-RU" dirty="0"/>
              <a:t>. У </a:t>
            </a:r>
            <a:r>
              <a:rPr lang="ru-RU" dirty="0" err="1"/>
              <a:t>красавіку</a:t>
            </a:r>
            <a:r>
              <a:rPr lang="ru-RU" dirty="0"/>
              <a:t> 1824 </a:t>
            </a:r>
            <a:r>
              <a:rPr lang="ru-RU" dirty="0" err="1"/>
              <a:t>быў</a:t>
            </a:r>
            <a:r>
              <a:rPr lang="ru-RU" dirty="0"/>
              <a:t> </a:t>
            </a:r>
            <a:r>
              <a:rPr lang="ru-RU" dirty="0" err="1"/>
              <a:t>выпушчаны</a:t>
            </a:r>
            <a:r>
              <a:rPr lang="ru-RU" dirty="0"/>
              <a:t> з </a:t>
            </a:r>
            <a:r>
              <a:rPr lang="ru-RU" dirty="0" err="1"/>
              <a:t>турмы</a:t>
            </a:r>
            <a:r>
              <a:rPr lang="ru-RU" dirty="0"/>
              <a:t> на </a:t>
            </a:r>
            <a:r>
              <a:rPr lang="ru-RU" dirty="0" err="1"/>
              <a:t>парукі</a:t>
            </a:r>
            <a:r>
              <a:rPr lang="ru-RU" dirty="0"/>
              <a:t>. У </a:t>
            </a:r>
            <a:r>
              <a:rPr lang="ru-RU" dirty="0" err="1"/>
              <a:t>кастрычніку</a:t>
            </a:r>
            <a:r>
              <a:rPr lang="ru-RU" dirty="0"/>
              <a:t> 1824 года </a:t>
            </a:r>
            <a:r>
              <a:rPr lang="ru-RU" dirty="0" err="1"/>
              <a:t>быў</a:t>
            </a:r>
            <a:r>
              <a:rPr lang="ru-RU" dirty="0"/>
              <a:t> высланы ў </a:t>
            </a:r>
            <a:r>
              <a:rPr lang="ru-RU" dirty="0" err="1"/>
              <a:t>выгнанне</a:t>
            </a:r>
            <a:r>
              <a:rPr lang="ru-RU" dirty="0"/>
              <a:t> з </a:t>
            </a:r>
            <a:r>
              <a:rPr lang="ru-RU" dirty="0" err="1"/>
              <a:t>Літвы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Да 1829 гады </a:t>
            </a:r>
            <a:r>
              <a:rPr lang="ru-RU" dirty="0" err="1"/>
              <a:t>прабыў</a:t>
            </a:r>
            <a:r>
              <a:rPr lang="ru-RU" dirty="0"/>
              <a:t> у </a:t>
            </a:r>
            <a:r>
              <a:rPr lang="ru-RU" dirty="0" err="1"/>
              <a:t>Расеі</a:t>
            </a:r>
            <a:r>
              <a:rPr lang="ru-RU" dirty="0"/>
              <a:t>: Санкт-</a:t>
            </a:r>
            <a:r>
              <a:rPr lang="ru-RU" dirty="0" err="1"/>
              <a:t>Пецярбург</a:t>
            </a:r>
            <a:r>
              <a:rPr lang="ru-RU" dirty="0"/>
              <a:t>, з </a:t>
            </a:r>
            <a:r>
              <a:rPr lang="ru-RU" dirty="0" err="1"/>
              <a:t>лютага</a:t>
            </a:r>
            <a:r>
              <a:rPr lang="ru-RU" dirty="0"/>
              <a:t> па </a:t>
            </a:r>
            <a:r>
              <a:rPr lang="ru-RU" dirty="0" err="1"/>
              <a:t>сакавік</a:t>
            </a:r>
            <a:r>
              <a:rPr lang="ru-RU" dirty="0"/>
              <a:t> 1825 году - </a:t>
            </a:r>
            <a:r>
              <a:rPr lang="ru-RU" dirty="0" err="1"/>
              <a:t>Адэса</a:t>
            </a:r>
            <a:r>
              <a:rPr lang="ru-RU" dirty="0"/>
              <a:t>, з выездам у Крым,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снежня</a:t>
            </a:r>
            <a:r>
              <a:rPr lang="ru-RU" dirty="0"/>
              <a:t> 1825 - </a:t>
            </a:r>
            <a:r>
              <a:rPr lang="ru-RU" dirty="0" err="1"/>
              <a:t>Масква</a:t>
            </a:r>
            <a:r>
              <a:rPr lang="ru-RU" dirty="0"/>
              <a:t> (</a:t>
            </a:r>
            <a:r>
              <a:rPr lang="ru-RU" dirty="0" err="1"/>
              <a:t>дзе</a:t>
            </a:r>
            <a:r>
              <a:rPr lang="ru-RU" dirty="0"/>
              <a:t> </a:t>
            </a:r>
            <a:r>
              <a:rPr lang="ru-RU" dirty="0" err="1"/>
              <a:t>няўдала</a:t>
            </a:r>
            <a:r>
              <a:rPr lang="ru-RU" dirty="0"/>
              <a:t> </a:t>
            </a:r>
            <a:r>
              <a:rPr lang="ru-RU" dirty="0" err="1"/>
              <a:t>спрабаваў</a:t>
            </a:r>
            <a:r>
              <a:rPr lang="ru-RU" dirty="0"/>
              <a:t> </a:t>
            </a:r>
            <a:r>
              <a:rPr lang="ru-RU" dirty="0" err="1"/>
              <a:t>ажаніцца</a:t>
            </a:r>
            <a:r>
              <a:rPr lang="ru-RU" dirty="0"/>
              <a:t> на </a:t>
            </a:r>
            <a:r>
              <a:rPr lang="ru-RU" dirty="0" err="1"/>
              <a:t>Караліне</a:t>
            </a:r>
            <a:r>
              <a:rPr lang="ru-RU" dirty="0"/>
              <a:t> </a:t>
            </a:r>
            <a:r>
              <a:rPr lang="ru-RU" dirty="0" err="1" smtClean="0"/>
              <a:t>Яніш</a:t>
            </a:r>
            <a:r>
              <a:rPr lang="ru-RU" dirty="0"/>
              <a:t>, </a:t>
            </a:r>
            <a:r>
              <a:rPr lang="ru-RU" dirty="0" err="1"/>
              <a:t>будучай</a:t>
            </a:r>
            <a:r>
              <a:rPr lang="ru-RU" dirty="0"/>
              <a:t> </a:t>
            </a:r>
            <a:r>
              <a:rPr lang="ru-RU" dirty="0" err="1"/>
              <a:t>паэтцы</a:t>
            </a:r>
            <a:r>
              <a:rPr lang="ru-RU" dirty="0"/>
              <a:t> і </a:t>
            </a:r>
            <a:r>
              <a:rPr lang="ru-RU" dirty="0" err="1"/>
              <a:t>перакладчыцы</a:t>
            </a:r>
            <a:r>
              <a:rPr lang="ru-RU" dirty="0"/>
              <a:t> </a:t>
            </a:r>
            <a:r>
              <a:rPr lang="ru-RU" dirty="0" err="1"/>
              <a:t>Караліне</a:t>
            </a:r>
            <a:r>
              <a:rPr lang="ru-RU" dirty="0"/>
              <a:t> </a:t>
            </a:r>
            <a:r>
              <a:rPr lang="ru-RU" dirty="0" err="1"/>
              <a:t>Паўлавай</a:t>
            </a:r>
            <a:r>
              <a:rPr lang="ru-RU" dirty="0"/>
              <a:t>), з </a:t>
            </a:r>
            <a:r>
              <a:rPr lang="ru-RU" dirty="0" err="1"/>
              <a:t>лістапада</a:t>
            </a:r>
            <a:r>
              <a:rPr lang="ru-RU" dirty="0"/>
              <a:t> 1827 года </a:t>
            </a:r>
            <a:r>
              <a:rPr lang="ru-RU" dirty="0" err="1"/>
              <a:t>зноў</a:t>
            </a:r>
            <a:r>
              <a:rPr lang="ru-RU" dirty="0"/>
              <a:t> </a:t>
            </a:r>
            <a:r>
              <a:rPr lang="ru-RU" dirty="0" err="1"/>
              <a:t>Пецярбург</a:t>
            </a:r>
            <a:r>
              <a:rPr lang="ru-RU" dirty="0"/>
              <a:t>. У </a:t>
            </a:r>
            <a:r>
              <a:rPr lang="ru-RU" dirty="0" err="1"/>
              <a:t>Расіі</a:t>
            </a:r>
            <a:r>
              <a:rPr lang="ru-RU" dirty="0"/>
              <a:t> </a:t>
            </a:r>
            <a:r>
              <a:rPr lang="ru-RU" dirty="0" err="1"/>
              <a:t>зблізіўся</a:t>
            </a:r>
            <a:r>
              <a:rPr lang="ru-RU" dirty="0"/>
              <a:t> з </a:t>
            </a:r>
            <a:r>
              <a:rPr lang="ru-RU" dirty="0" err="1"/>
              <a:t>удзельнікамі</a:t>
            </a:r>
            <a:r>
              <a:rPr lang="ru-RU" dirty="0"/>
              <a:t> </a:t>
            </a:r>
            <a:r>
              <a:rPr lang="ru-RU" dirty="0" err="1"/>
              <a:t>дзекабрысцкага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(К. Ф. </a:t>
            </a:r>
            <a:r>
              <a:rPr lang="ru-RU" dirty="0" err="1"/>
              <a:t>Рылееў</a:t>
            </a:r>
            <a:r>
              <a:rPr lang="ru-RU" dirty="0"/>
              <a:t>, А. А. </a:t>
            </a:r>
            <a:r>
              <a:rPr lang="ru-RU" dirty="0" err="1"/>
              <a:t>Бястужаў</a:t>
            </a:r>
            <a:r>
              <a:rPr lang="ru-RU" dirty="0"/>
              <a:t>), з </a:t>
            </a:r>
            <a:r>
              <a:rPr lang="ru-RU" dirty="0" err="1"/>
              <a:t>бачнымі</a:t>
            </a:r>
            <a:r>
              <a:rPr lang="ru-RU" dirty="0"/>
              <a:t> </a:t>
            </a:r>
            <a:r>
              <a:rPr lang="ru-RU" dirty="0" err="1"/>
              <a:t>рускімі</a:t>
            </a:r>
            <a:r>
              <a:rPr lang="ru-RU" dirty="0"/>
              <a:t> </a:t>
            </a:r>
            <a:r>
              <a:rPr lang="ru-RU" dirty="0" err="1"/>
              <a:t>пісьменнікамі</a:t>
            </a:r>
            <a:r>
              <a:rPr lang="ru-RU" dirty="0"/>
              <a:t> і </a:t>
            </a:r>
            <a:r>
              <a:rPr lang="ru-RU" dirty="0" err="1"/>
              <a:t>паэтамі</a:t>
            </a:r>
            <a:r>
              <a:rPr lang="ru-RU" dirty="0"/>
              <a:t> (А. С. </a:t>
            </a:r>
            <a:r>
              <a:rPr lang="ru-RU" dirty="0" err="1"/>
              <a:t>Пушкін</a:t>
            </a:r>
            <a:r>
              <a:rPr lang="ru-RU" dirty="0"/>
              <a:t>, А. А. </a:t>
            </a:r>
            <a:r>
              <a:rPr lang="ru-RU" dirty="0" err="1" smtClean="0"/>
              <a:t>Дэльвіг</a:t>
            </a:r>
            <a:r>
              <a:rPr lang="ru-RU" dirty="0"/>
              <a:t>, І. В. </a:t>
            </a:r>
            <a:r>
              <a:rPr lang="ru-RU" dirty="0" err="1" smtClean="0"/>
              <a:t>Кірэеўскі</a:t>
            </a:r>
            <a:r>
              <a:rPr lang="ru-RU" dirty="0" smtClean="0"/>
              <a:t>, </a:t>
            </a:r>
            <a:r>
              <a:rPr lang="ru-RU" dirty="0" err="1"/>
              <a:t>браты</a:t>
            </a:r>
            <a:r>
              <a:rPr lang="ru-RU" dirty="0"/>
              <a:t> </a:t>
            </a:r>
            <a:r>
              <a:rPr lang="ru-RU" dirty="0" err="1"/>
              <a:t>Ксенафонт</a:t>
            </a:r>
            <a:r>
              <a:rPr lang="ru-RU" dirty="0"/>
              <a:t> </a:t>
            </a:r>
            <a:r>
              <a:rPr lang="ru-RU" dirty="0" err="1"/>
              <a:t>Палявы</a:t>
            </a:r>
            <a:r>
              <a:rPr lang="ru-RU" dirty="0"/>
              <a:t> і </a:t>
            </a:r>
            <a:r>
              <a:rPr lang="ru-RU" dirty="0" err="1"/>
              <a:t>Мікалай</a:t>
            </a:r>
            <a:r>
              <a:rPr lang="ru-RU" dirty="0"/>
              <a:t> </a:t>
            </a:r>
            <a:r>
              <a:rPr lang="ru-RU" dirty="0" err="1"/>
              <a:t>Палявы</a:t>
            </a:r>
            <a:r>
              <a:rPr lang="ru-RU" dirty="0"/>
              <a:t>, Д. В. </a:t>
            </a:r>
            <a:r>
              <a:rPr lang="ru-RU" dirty="0" err="1" smtClean="0"/>
              <a:t>Веневіцінаў</a:t>
            </a:r>
            <a:r>
              <a:rPr lang="ru-RU" dirty="0" smtClean="0"/>
              <a:t>, </a:t>
            </a:r>
            <a:r>
              <a:rPr lang="ru-RU" dirty="0"/>
              <a:t>Е. А. </a:t>
            </a:r>
            <a:r>
              <a:rPr lang="ru-RU" dirty="0" err="1" smtClean="0"/>
              <a:t>Баратынскі</a:t>
            </a:r>
            <a:r>
              <a:rPr lang="ru-RU" dirty="0" smtClean="0"/>
              <a:t>), </a:t>
            </a:r>
            <a:r>
              <a:rPr lang="ru-RU" dirty="0"/>
              <a:t>з </a:t>
            </a:r>
            <a:r>
              <a:rPr lang="ru-RU" dirty="0" err="1"/>
              <a:t>бібліёграфам</a:t>
            </a:r>
            <a:r>
              <a:rPr lang="ru-RU" dirty="0"/>
              <a:t> і </a:t>
            </a:r>
            <a:r>
              <a:rPr lang="ru-RU" dirty="0" err="1"/>
              <a:t>знакамітым</a:t>
            </a:r>
            <a:r>
              <a:rPr lang="ru-RU" dirty="0"/>
              <a:t> </a:t>
            </a:r>
            <a:r>
              <a:rPr lang="ru-RU" dirty="0" err="1"/>
              <a:t>аўтарам</a:t>
            </a:r>
            <a:r>
              <a:rPr lang="ru-RU" dirty="0"/>
              <a:t> </a:t>
            </a:r>
            <a:r>
              <a:rPr lang="ru-RU" dirty="0" err="1"/>
              <a:t>эпіграм</a:t>
            </a:r>
            <a:r>
              <a:rPr lang="ru-RU" dirty="0"/>
              <a:t> С. А. </a:t>
            </a:r>
            <a:r>
              <a:rPr lang="ru-RU" dirty="0" err="1"/>
              <a:t>Сабалеўскім</a:t>
            </a:r>
            <a:r>
              <a:rPr lang="ru-RU" dirty="0"/>
              <a:t>, </a:t>
            </a:r>
            <a:r>
              <a:rPr lang="ru-RU" dirty="0" err="1"/>
              <a:t>таксама</a:t>
            </a:r>
            <a:r>
              <a:rPr lang="ru-RU" dirty="0"/>
              <a:t> </a:t>
            </a:r>
            <a:r>
              <a:rPr lang="ru-RU" dirty="0" err="1"/>
              <a:t>сябраваў</a:t>
            </a:r>
            <a:r>
              <a:rPr lang="ru-RU" dirty="0"/>
              <a:t> з </a:t>
            </a:r>
            <a:r>
              <a:rPr lang="ru-RU" dirty="0" err="1"/>
              <a:t>паэтам</a:t>
            </a:r>
            <a:r>
              <a:rPr lang="ru-RU" dirty="0"/>
              <a:t> А. М. </a:t>
            </a:r>
            <a:r>
              <a:rPr lang="ru-RU" dirty="0" err="1" smtClean="0"/>
              <a:t>Янушкевічам</a:t>
            </a:r>
            <a:r>
              <a:rPr lang="ru-RU" dirty="0" smtClean="0"/>
              <a:t>. </a:t>
            </a:r>
            <a:r>
              <a:rPr lang="ru-RU" dirty="0" err="1"/>
              <a:t>Асабліва</a:t>
            </a:r>
            <a:r>
              <a:rPr lang="ru-RU" dirty="0"/>
              <a:t> </a:t>
            </a:r>
            <a:r>
              <a:rPr lang="ru-RU" dirty="0" err="1"/>
              <a:t>блізкія</a:t>
            </a:r>
            <a:r>
              <a:rPr lang="ru-RU" dirty="0"/>
              <a:t> </a:t>
            </a:r>
            <a:r>
              <a:rPr lang="ru-RU" dirty="0" err="1"/>
              <a:t>сяброўскія</a:t>
            </a:r>
            <a:r>
              <a:rPr lang="ru-RU" dirty="0"/>
              <a:t> </a:t>
            </a:r>
            <a:r>
              <a:rPr lang="ru-RU" dirty="0" err="1"/>
              <a:t>адносіны</a:t>
            </a:r>
            <a:r>
              <a:rPr lang="ru-RU" dirty="0"/>
              <a:t> </a:t>
            </a:r>
            <a:r>
              <a:rPr lang="ru-RU" dirty="0" err="1"/>
              <a:t>звязалі</a:t>
            </a:r>
            <a:r>
              <a:rPr lang="ru-RU" dirty="0"/>
              <a:t> </a:t>
            </a:r>
            <a:r>
              <a:rPr lang="ru-RU" dirty="0" err="1"/>
              <a:t>Міцкевіча</a:t>
            </a:r>
            <a:r>
              <a:rPr lang="ru-RU" dirty="0"/>
              <a:t> з </a:t>
            </a:r>
            <a:r>
              <a:rPr lang="ru-RU" dirty="0" err="1"/>
              <a:t>паэтам</a:t>
            </a:r>
            <a:r>
              <a:rPr lang="ru-RU" dirty="0"/>
              <a:t> і </a:t>
            </a:r>
            <a:r>
              <a:rPr lang="ru-RU" dirty="0" err="1"/>
              <a:t>журналістам</a:t>
            </a:r>
            <a:r>
              <a:rPr lang="ru-RU" dirty="0"/>
              <a:t> князем </a:t>
            </a:r>
            <a:r>
              <a:rPr lang="ru-RU" dirty="0" err="1"/>
              <a:t>Пятром</a:t>
            </a:r>
            <a:r>
              <a:rPr lang="ru-RU" dirty="0"/>
              <a:t> </a:t>
            </a:r>
            <a:r>
              <a:rPr lang="ru-RU" dirty="0" err="1"/>
              <a:t>Андрэевічам</a:t>
            </a:r>
            <a:r>
              <a:rPr lang="ru-RU" dirty="0"/>
              <a:t> </a:t>
            </a:r>
            <a:r>
              <a:rPr lang="ru-RU" dirty="0" err="1" smtClean="0"/>
              <a:t>Вяземскім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стаў</a:t>
            </a:r>
            <a:r>
              <a:rPr lang="ru-RU" dirty="0"/>
              <a:t> </a:t>
            </a:r>
            <a:r>
              <a:rPr lang="ru-RU" dirty="0" err="1"/>
              <a:t>першым</a:t>
            </a:r>
            <a:r>
              <a:rPr lang="ru-RU" dirty="0"/>
              <a:t> </a:t>
            </a:r>
            <a:r>
              <a:rPr lang="ru-RU" dirty="0" err="1"/>
              <a:t>перакладчыкам</a:t>
            </a:r>
            <a:r>
              <a:rPr lang="ru-RU" dirty="0"/>
              <a:t> на </a:t>
            </a:r>
            <a:r>
              <a:rPr lang="ru-RU" dirty="0" err="1"/>
              <a:t>расейскую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«</a:t>
            </a:r>
            <a:r>
              <a:rPr lang="ru-RU" dirty="0" err="1"/>
              <a:t>Крымскіх</a:t>
            </a:r>
            <a:r>
              <a:rPr lang="ru-RU" dirty="0"/>
              <a:t> </a:t>
            </a:r>
            <a:r>
              <a:rPr lang="ru-RU" dirty="0" err="1"/>
              <a:t>санетаў</a:t>
            </a:r>
            <a:r>
              <a:rPr lang="ru-RU" dirty="0"/>
              <a:t>».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 smtClean="0"/>
              <a:t>маі</a:t>
            </a:r>
            <a:r>
              <a:rPr lang="ru-RU" dirty="0" smtClean="0"/>
              <a:t> </a:t>
            </a:r>
            <a:r>
              <a:rPr lang="ru-RU" dirty="0"/>
              <a:t>1829 </a:t>
            </a:r>
            <a:r>
              <a:rPr lang="ru-RU" dirty="0" smtClean="0"/>
              <a:t>года </a:t>
            </a:r>
            <a:r>
              <a:rPr lang="ru-RU" dirty="0" err="1"/>
              <a:t>выехаў</a:t>
            </a:r>
            <a:r>
              <a:rPr lang="ru-RU" dirty="0"/>
              <a:t> з </a:t>
            </a:r>
            <a:r>
              <a:rPr lang="ru-RU" dirty="0" err="1"/>
              <a:t>Пецярбурга</a:t>
            </a:r>
            <a:r>
              <a:rPr lang="ru-RU" dirty="0"/>
              <a:t> за </a:t>
            </a:r>
            <a:r>
              <a:rPr lang="ru-RU" dirty="0" err="1"/>
              <a:t>мяжу</a:t>
            </a:r>
            <a:r>
              <a:rPr lang="ru-RU" dirty="0"/>
              <a:t>.</a:t>
            </a:r>
          </a:p>
        </p:txBody>
      </p:sp>
      <p:pic>
        <p:nvPicPr>
          <p:cNvPr id="2050" name="Picture 2" descr="D:\Game Vova\тя\кк\Новая папка (2)\220px-Zaosie_home_of_Mickiwiec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4439256" cy="1459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08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Эміграцыя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/>
              <a:t>Жыў</a:t>
            </a:r>
            <a:r>
              <a:rPr lang="ru-RU" dirty="0"/>
              <a:t> у </a:t>
            </a:r>
            <a:r>
              <a:rPr lang="ru-RU" dirty="0" err="1"/>
              <a:t>Нямеччыне</a:t>
            </a:r>
            <a:r>
              <a:rPr lang="ru-RU" dirty="0"/>
              <a:t>, </a:t>
            </a:r>
            <a:r>
              <a:rPr lang="ru-RU" dirty="0" err="1"/>
              <a:t>Швейцарыі</a:t>
            </a:r>
            <a:r>
              <a:rPr lang="ru-RU" dirty="0"/>
              <a:t>, </a:t>
            </a:r>
            <a:r>
              <a:rPr lang="ru-RU" dirty="0" err="1"/>
              <a:t>Італіі</a:t>
            </a:r>
            <a:r>
              <a:rPr lang="ru-RU" dirty="0"/>
              <a:t>. </a:t>
            </a:r>
            <a:r>
              <a:rPr lang="ru-RU" dirty="0" err="1"/>
              <a:t>Пасля</a:t>
            </a:r>
            <a:r>
              <a:rPr lang="ru-RU" dirty="0"/>
              <a:t> </a:t>
            </a:r>
            <a:r>
              <a:rPr lang="ru-RU" dirty="0" err="1"/>
              <a:t>няўдалай</a:t>
            </a:r>
            <a:r>
              <a:rPr lang="ru-RU" dirty="0"/>
              <a:t> </a:t>
            </a:r>
            <a:r>
              <a:rPr lang="ru-RU" dirty="0" err="1"/>
              <a:t>спробы</a:t>
            </a:r>
            <a:r>
              <a:rPr lang="ru-RU" dirty="0"/>
              <a:t> </a:t>
            </a:r>
            <a:r>
              <a:rPr lang="ru-RU" dirty="0" err="1"/>
              <a:t>далучыцца</a:t>
            </a:r>
            <a:r>
              <a:rPr lang="ru-RU" dirty="0"/>
              <a:t> да </a:t>
            </a:r>
            <a:r>
              <a:rPr lang="ru-RU" dirty="0" err="1"/>
              <a:t>ўдзельнікаў</a:t>
            </a:r>
            <a:r>
              <a:rPr lang="ru-RU" dirty="0"/>
              <a:t> </a:t>
            </a:r>
            <a:r>
              <a:rPr lang="ru-RU" dirty="0" err="1"/>
              <a:t>паўстання</a:t>
            </a:r>
            <a:r>
              <a:rPr lang="ru-RU" dirty="0"/>
              <a:t> 1831 года </a:t>
            </a:r>
            <a:r>
              <a:rPr lang="ru-RU" dirty="0" err="1"/>
              <a:t>спыніўся</a:t>
            </a:r>
            <a:r>
              <a:rPr lang="ru-RU" dirty="0"/>
              <a:t> на </a:t>
            </a:r>
            <a:r>
              <a:rPr lang="ru-RU" dirty="0" err="1"/>
              <a:t>некалькі</a:t>
            </a:r>
            <a:r>
              <a:rPr lang="ru-RU" dirty="0"/>
              <a:t> </a:t>
            </a:r>
            <a:r>
              <a:rPr lang="ru-RU" dirty="0" err="1"/>
              <a:t>месяцаў</a:t>
            </a:r>
            <a:r>
              <a:rPr lang="ru-RU" dirty="0"/>
              <a:t> у </a:t>
            </a:r>
            <a:r>
              <a:rPr lang="ru-RU" dirty="0" err="1"/>
              <a:t>Дрэздэне</a:t>
            </a:r>
            <a:r>
              <a:rPr lang="ru-RU" dirty="0"/>
              <a:t>. У 1832 года </a:t>
            </a:r>
            <a:r>
              <a:rPr lang="ru-RU" dirty="0" err="1"/>
              <a:t>пасяліўся</a:t>
            </a:r>
            <a:r>
              <a:rPr lang="ru-RU" dirty="0"/>
              <a:t> ў </a:t>
            </a:r>
            <a:r>
              <a:rPr lang="ru-RU" dirty="0" err="1"/>
              <a:t>Парыжы</a:t>
            </a:r>
            <a:r>
              <a:rPr lang="ru-RU" dirty="0"/>
              <a:t>, </a:t>
            </a:r>
            <a:r>
              <a:rPr lang="ru-RU" dirty="0" err="1"/>
              <a:t>супрацоўнічаў</a:t>
            </a:r>
            <a:r>
              <a:rPr lang="ru-RU" dirty="0"/>
              <a:t> з </a:t>
            </a:r>
            <a:r>
              <a:rPr lang="ru-RU" dirty="0" err="1"/>
              <a:t>дзеячамі</a:t>
            </a:r>
            <a:r>
              <a:rPr lang="ru-RU" dirty="0"/>
              <a:t> </a:t>
            </a:r>
            <a:r>
              <a:rPr lang="ru-RU" dirty="0" err="1"/>
              <a:t>польскай</a:t>
            </a:r>
            <a:r>
              <a:rPr lang="ru-RU" dirty="0"/>
              <a:t> </a:t>
            </a:r>
            <a:r>
              <a:rPr lang="ru-RU" dirty="0" err="1"/>
              <a:t>эміграцыі</a:t>
            </a:r>
            <a:r>
              <a:rPr lang="ru-RU" dirty="0"/>
              <a:t>, </a:t>
            </a:r>
            <a:r>
              <a:rPr lang="ru-RU" dirty="0" err="1"/>
              <a:t>займаўся</a:t>
            </a:r>
            <a:r>
              <a:rPr lang="ru-RU" dirty="0"/>
              <a:t> </a:t>
            </a:r>
            <a:r>
              <a:rPr lang="ru-RU" dirty="0" err="1"/>
              <a:t>палітычнай</a:t>
            </a:r>
            <a:r>
              <a:rPr lang="ru-RU" dirty="0"/>
              <a:t> </a:t>
            </a:r>
            <a:r>
              <a:rPr lang="ru-RU" dirty="0" err="1"/>
              <a:t>публіцыстыкай</a:t>
            </a:r>
            <a:r>
              <a:rPr lang="ru-RU" dirty="0"/>
              <a:t>. У 1839-1840 </a:t>
            </a:r>
            <a:r>
              <a:rPr lang="ru-RU" dirty="0" err="1"/>
              <a:t>выкладаў</a:t>
            </a:r>
            <a:r>
              <a:rPr lang="ru-RU" dirty="0"/>
              <a:t> </a:t>
            </a:r>
            <a:r>
              <a:rPr lang="ru-RU" dirty="0" err="1"/>
              <a:t>лацінскую</a:t>
            </a:r>
            <a:r>
              <a:rPr lang="ru-RU" dirty="0"/>
              <a:t> </a:t>
            </a:r>
            <a:r>
              <a:rPr lang="ru-RU" dirty="0" err="1"/>
              <a:t>літаратуру</a:t>
            </a:r>
            <a:r>
              <a:rPr lang="ru-RU" dirty="0"/>
              <a:t> ў </a:t>
            </a:r>
            <a:r>
              <a:rPr lang="ru-RU" dirty="0" err="1"/>
              <a:t>Лазане</a:t>
            </a:r>
            <a:r>
              <a:rPr lang="ru-RU" dirty="0"/>
              <a:t>. У 1840 </a:t>
            </a:r>
            <a:r>
              <a:rPr lang="ru-RU" dirty="0" err="1"/>
              <a:t>стаў</a:t>
            </a:r>
            <a:r>
              <a:rPr lang="ru-RU" dirty="0"/>
              <a:t> </a:t>
            </a:r>
            <a:r>
              <a:rPr lang="ru-RU" dirty="0" err="1"/>
              <a:t>першым</a:t>
            </a:r>
            <a:r>
              <a:rPr lang="ru-RU" dirty="0"/>
              <a:t> </a:t>
            </a:r>
            <a:r>
              <a:rPr lang="ru-RU" dirty="0" err="1"/>
              <a:t>прафесарам</a:t>
            </a:r>
            <a:r>
              <a:rPr lang="ru-RU" dirty="0"/>
              <a:t> </a:t>
            </a:r>
            <a:r>
              <a:rPr lang="ru-RU" dirty="0" err="1"/>
              <a:t>славянскай</a:t>
            </a:r>
            <a:r>
              <a:rPr lang="ru-RU" dirty="0"/>
              <a:t> </a:t>
            </a:r>
            <a:r>
              <a:rPr lang="ru-RU" dirty="0" err="1"/>
              <a:t>славеснасці</a:t>
            </a:r>
            <a:r>
              <a:rPr lang="ru-RU" dirty="0"/>
              <a:t> ў </a:t>
            </a:r>
            <a:r>
              <a:rPr lang="ru-RU" dirty="0" err="1"/>
              <a:t>Калеж</a:t>
            </a:r>
            <a:r>
              <a:rPr lang="ru-RU" dirty="0"/>
              <a:t> дэ Франс. У 1841 </a:t>
            </a:r>
            <a:r>
              <a:rPr lang="ru-RU" dirty="0" err="1"/>
              <a:t>падпаў</a:t>
            </a:r>
            <a:r>
              <a:rPr lang="ru-RU" dirty="0"/>
              <a:t> </a:t>
            </a:r>
            <a:r>
              <a:rPr lang="ru-RU" dirty="0" err="1"/>
              <a:t>пад</a:t>
            </a:r>
            <a:r>
              <a:rPr lang="ru-RU" dirty="0"/>
              <a:t> </a:t>
            </a:r>
            <a:r>
              <a:rPr lang="ru-RU" dirty="0" err="1"/>
              <a:t>уплыў</a:t>
            </a:r>
            <a:r>
              <a:rPr lang="ru-RU" dirty="0"/>
              <a:t> </a:t>
            </a:r>
            <a:r>
              <a:rPr lang="ru-RU" dirty="0" err="1"/>
              <a:t>прапаведніка</a:t>
            </a:r>
            <a:r>
              <a:rPr lang="ru-RU" dirty="0"/>
              <a:t> </a:t>
            </a:r>
            <a:r>
              <a:rPr lang="ru-RU" dirty="0" err="1"/>
              <a:t>польскага</a:t>
            </a:r>
            <a:r>
              <a:rPr lang="ru-RU" dirty="0"/>
              <a:t> </a:t>
            </a:r>
            <a:r>
              <a:rPr lang="ru-RU" dirty="0" err="1"/>
              <a:t>месіянства</a:t>
            </a:r>
            <a:r>
              <a:rPr lang="ru-RU" dirty="0"/>
              <a:t> </a:t>
            </a:r>
            <a:r>
              <a:rPr lang="ru-RU" dirty="0" err="1"/>
              <a:t>Анджэя</a:t>
            </a:r>
            <a:r>
              <a:rPr lang="ru-RU" dirty="0"/>
              <a:t> </a:t>
            </a:r>
            <a:r>
              <a:rPr lang="ru-RU" dirty="0" err="1" smtClean="0"/>
              <a:t>Тавянскага</a:t>
            </a:r>
            <a:r>
              <a:rPr lang="ru-RU" dirty="0" smtClean="0"/>
              <a:t>. </a:t>
            </a:r>
            <a:r>
              <a:rPr lang="ru-RU" dirty="0"/>
              <a:t>За </a:t>
            </a:r>
            <a:r>
              <a:rPr lang="ru-RU" dirty="0" err="1"/>
              <a:t>прапаганду</a:t>
            </a:r>
            <a:r>
              <a:rPr lang="ru-RU" dirty="0"/>
              <a:t> </a:t>
            </a:r>
            <a:r>
              <a:rPr lang="ru-RU" dirty="0" err="1" smtClean="0"/>
              <a:t>тавянізма</a:t>
            </a:r>
            <a:r>
              <a:rPr lang="ru-RU" dirty="0" smtClean="0"/>
              <a:t> </a:t>
            </a:r>
            <a:r>
              <a:rPr lang="ru-RU" dirty="0" err="1"/>
              <a:t>французскі</a:t>
            </a:r>
            <a:r>
              <a:rPr lang="ru-RU" dirty="0"/>
              <a:t> </a:t>
            </a:r>
            <a:r>
              <a:rPr lang="ru-RU" dirty="0" err="1"/>
              <a:t>ўрад</a:t>
            </a:r>
            <a:r>
              <a:rPr lang="ru-RU" dirty="0"/>
              <a:t> у 1845 </a:t>
            </a:r>
            <a:r>
              <a:rPr lang="ru-RU" dirty="0" err="1" smtClean="0"/>
              <a:t>адхіліў</a:t>
            </a:r>
            <a:r>
              <a:rPr lang="ru-RU" dirty="0" smtClean="0"/>
              <a:t> </a:t>
            </a:r>
            <a:r>
              <a:rPr lang="ru-RU" dirty="0" err="1"/>
              <a:t>Міцкевіча</a:t>
            </a:r>
            <a:r>
              <a:rPr lang="ru-RU" dirty="0"/>
              <a:t> ад </a:t>
            </a:r>
            <a:r>
              <a:rPr lang="ru-RU" dirty="0" err="1"/>
              <a:t>чытання</a:t>
            </a:r>
            <a:r>
              <a:rPr lang="ru-RU" dirty="0"/>
              <a:t> </a:t>
            </a:r>
            <a:r>
              <a:rPr lang="ru-RU" dirty="0" err="1"/>
              <a:t>лекцый</a:t>
            </a:r>
            <a:r>
              <a:rPr lang="ru-RU" dirty="0"/>
              <a:t>. У 1852 года </a:t>
            </a:r>
            <a:r>
              <a:rPr lang="ru-RU" dirty="0" err="1"/>
              <a:t>ён</a:t>
            </a:r>
            <a:r>
              <a:rPr lang="ru-RU" dirty="0"/>
              <a:t> </a:t>
            </a:r>
            <a:r>
              <a:rPr lang="ru-RU" dirty="0" err="1"/>
              <a:t>быў</a:t>
            </a:r>
            <a:r>
              <a:rPr lang="ru-RU" dirty="0"/>
              <a:t> </a:t>
            </a:r>
            <a:r>
              <a:rPr lang="ru-RU" dirty="0" err="1"/>
              <a:t>адпраўлены</a:t>
            </a:r>
            <a:r>
              <a:rPr lang="ru-RU" dirty="0"/>
              <a:t> ў </a:t>
            </a:r>
            <a:r>
              <a:rPr lang="ru-RU" dirty="0" err="1"/>
              <a:t>адстаўку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красавіку</a:t>
            </a:r>
            <a:r>
              <a:rPr lang="ru-RU" dirty="0"/>
              <a:t> 1855 года </a:t>
            </a:r>
            <a:r>
              <a:rPr lang="ru-RU" dirty="0" err="1"/>
              <a:t>Міцкевіч</a:t>
            </a:r>
            <a:r>
              <a:rPr lang="ru-RU" dirty="0"/>
              <a:t> </a:t>
            </a:r>
            <a:r>
              <a:rPr lang="ru-RU" dirty="0" err="1"/>
              <a:t>аўдавеў</a:t>
            </a:r>
            <a:r>
              <a:rPr lang="ru-RU" dirty="0"/>
              <a:t>, і </a:t>
            </a:r>
            <a:r>
              <a:rPr lang="ru-RU" dirty="0" err="1"/>
              <a:t>ўжо</a:t>
            </a:r>
            <a:r>
              <a:rPr lang="ru-RU" dirty="0"/>
              <a:t> </a:t>
            </a:r>
            <a:r>
              <a:rPr lang="ru-RU" dirty="0" err="1"/>
              <a:t>восенню</a:t>
            </a:r>
            <a:r>
              <a:rPr lang="ru-RU" dirty="0"/>
              <a:t> 1855 года </a:t>
            </a:r>
            <a:r>
              <a:rPr lang="ru-RU" dirty="0" err="1"/>
              <a:t>з'ехаў</a:t>
            </a:r>
            <a:r>
              <a:rPr lang="ru-RU" dirty="0"/>
              <a:t> у </a:t>
            </a:r>
            <a:r>
              <a:rPr lang="ru-RU" dirty="0" err="1"/>
              <a:t>Канстанцінопаль</a:t>
            </a:r>
            <a:r>
              <a:rPr lang="ru-RU" dirty="0"/>
              <a:t>, </a:t>
            </a:r>
            <a:r>
              <a:rPr lang="ru-RU" dirty="0" err="1"/>
              <a:t>маючы</a:t>
            </a:r>
            <a:r>
              <a:rPr lang="ru-RU" dirty="0"/>
              <a:t> </a:t>
            </a:r>
            <a:r>
              <a:rPr lang="ru-RU" dirty="0" err="1"/>
              <a:t>намер</a:t>
            </a:r>
            <a:r>
              <a:rPr lang="ru-RU" dirty="0"/>
              <a:t> </a:t>
            </a:r>
            <a:r>
              <a:rPr lang="ru-RU" dirty="0" err="1"/>
              <a:t>арганізаваць</a:t>
            </a:r>
            <a:r>
              <a:rPr lang="ru-RU" dirty="0"/>
              <a:t> Новы </a:t>
            </a:r>
            <a:r>
              <a:rPr lang="ru-RU" dirty="0" err="1"/>
              <a:t>польскі</a:t>
            </a:r>
            <a:r>
              <a:rPr lang="ru-RU" dirty="0"/>
              <a:t>, а </a:t>
            </a:r>
            <a:r>
              <a:rPr lang="ru-RU" dirty="0" err="1"/>
              <a:t>таксама</a:t>
            </a:r>
            <a:r>
              <a:rPr lang="ru-RU" dirty="0"/>
              <a:t> </a:t>
            </a:r>
            <a:r>
              <a:rPr lang="ru-RU" dirty="0" err="1"/>
              <a:t>яўрэйскі</a:t>
            </a:r>
            <a:r>
              <a:rPr lang="ru-RU" dirty="0"/>
              <a:t> </a:t>
            </a:r>
            <a:r>
              <a:rPr lang="ru-RU" dirty="0" err="1"/>
              <a:t>легіён</a:t>
            </a:r>
            <a:r>
              <a:rPr lang="ru-RU" dirty="0"/>
              <a:t> для </a:t>
            </a:r>
            <a:r>
              <a:rPr lang="ru-RU" dirty="0" err="1"/>
              <a:t>дапамогі</a:t>
            </a:r>
            <a:r>
              <a:rPr lang="ru-RU" dirty="0"/>
              <a:t> французам і </a:t>
            </a:r>
            <a:r>
              <a:rPr lang="ru-RU" dirty="0" err="1"/>
              <a:t>ангельцам</a:t>
            </a:r>
            <a:r>
              <a:rPr lang="ru-RU" dirty="0"/>
              <a:t> у </a:t>
            </a:r>
            <a:r>
              <a:rPr lang="ru-RU" dirty="0" err="1"/>
              <a:t>барацьбе</a:t>
            </a:r>
            <a:r>
              <a:rPr lang="ru-RU" dirty="0"/>
              <a:t> з </a:t>
            </a:r>
            <a:r>
              <a:rPr lang="ru-RU" dirty="0" err="1"/>
              <a:t>Расеяй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Заразіўшыся</a:t>
            </a:r>
            <a:r>
              <a:rPr lang="ru-RU" dirty="0"/>
              <a:t> </a:t>
            </a:r>
            <a:r>
              <a:rPr lang="ru-RU" dirty="0" err="1"/>
              <a:t>халерай</a:t>
            </a:r>
            <a:r>
              <a:rPr lang="ru-RU" dirty="0"/>
              <a:t>, </a:t>
            </a:r>
            <a:r>
              <a:rPr lang="ru-RU" dirty="0" err="1"/>
              <a:t>памёр</a:t>
            </a:r>
            <a:r>
              <a:rPr lang="ru-RU" dirty="0"/>
              <a:t> 26 </a:t>
            </a:r>
            <a:r>
              <a:rPr lang="ru-RU" dirty="0" err="1"/>
              <a:t>лістапада</a:t>
            </a:r>
            <a:r>
              <a:rPr lang="ru-RU" dirty="0"/>
              <a:t>. </a:t>
            </a:r>
            <a:r>
              <a:rPr lang="ru-RU" dirty="0" err="1"/>
              <a:t>Перад</a:t>
            </a:r>
            <a:r>
              <a:rPr lang="ru-RU" dirty="0"/>
              <a:t> </a:t>
            </a:r>
            <a:r>
              <a:rPr lang="ru-RU" dirty="0" err="1"/>
              <a:t>смерцю</a:t>
            </a:r>
            <a:r>
              <a:rPr lang="ru-RU" dirty="0"/>
              <a:t> </a:t>
            </a:r>
            <a:r>
              <a:rPr lang="ru-RU" dirty="0" err="1"/>
              <a:t>сказаў</a:t>
            </a:r>
            <a:r>
              <a:rPr lang="ru-RU" dirty="0"/>
              <a:t> </a:t>
            </a:r>
            <a:r>
              <a:rPr lang="ru-RU" dirty="0" err="1"/>
              <a:t>свайму</a:t>
            </a:r>
            <a:r>
              <a:rPr lang="ru-RU" dirty="0"/>
              <a:t> </a:t>
            </a:r>
            <a:r>
              <a:rPr lang="ru-RU" dirty="0" err="1"/>
              <a:t>сябру</a:t>
            </a:r>
            <a:r>
              <a:rPr lang="ru-RU" dirty="0"/>
              <a:t> </a:t>
            </a:r>
            <a:r>
              <a:rPr lang="ru-RU" dirty="0" err="1"/>
              <a:t>Служальскому</a:t>
            </a:r>
            <a:r>
              <a:rPr lang="ru-RU" dirty="0"/>
              <a:t>, </a:t>
            </a:r>
            <a:r>
              <a:rPr lang="ru-RU" dirty="0" err="1"/>
              <a:t>калі</a:t>
            </a:r>
            <a:r>
              <a:rPr lang="ru-RU" dirty="0"/>
              <a:t> той </a:t>
            </a:r>
            <a:r>
              <a:rPr lang="ru-RU" dirty="0" err="1"/>
              <a:t>спытаўся</a:t>
            </a:r>
            <a:r>
              <a:rPr lang="ru-RU" dirty="0"/>
              <a:t>, </a:t>
            </a:r>
            <a:r>
              <a:rPr lang="ru-RU" dirty="0" err="1"/>
              <a:t>ці</a:t>
            </a:r>
            <a:r>
              <a:rPr lang="ru-RU" dirty="0"/>
              <a:t> не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ён</a:t>
            </a:r>
            <a:r>
              <a:rPr lang="ru-RU" dirty="0"/>
              <a:t> </a:t>
            </a:r>
            <a:r>
              <a:rPr lang="ru-RU" dirty="0" err="1"/>
              <a:t>што-небудзь</a:t>
            </a:r>
            <a:r>
              <a:rPr lang="ru-RU" dirty="0"/>
              <a:t> </a:t>
            </a:r>
            <a:r>
              <a:rPr lang="ru-RU" dirty="0" err="1"/>
              <a:t>перадаць</a:t>
            </a:r>
            <a:r>
              <a:rPr lang="ru-RU" dirty="0"/>
              <a:t> </a:t>
            </a:r>
            <a:r>
              <a:rPr lang="ru-RU" dirty="0" err="1"/>
              <a:t>дзецям</a:t>
            </a:r>
            <a:r>
              <a:rPr lang="ru-RU" dirty="0"/>
              <a:t>: «Хай </a:t>
            </a:r>
            <a:r>
              <a:rPr lang="ru-RU" dirty="0" err="1"/>
              <a:t>любяць</a:t>
            </a:r>
            <a:r>
              <a:rPr lang="ru-RU" dirty="0"/>
              <a:t> </a:t>
            </a:r>
            <a:r>
              <a:rPr lang="ru-RU" dirty="0" err="1"/>
              <a:t>адзін</a:t>
            </a:r>
            <a:r>
              <a:rPr lang="ru-RU" dirty="0"/>
              <a:t> </a:t>
            </a:r>
            <a:r>
              <a:rPr lang="ru-RU" dirty="0" err="1"/>
              <a:t>аднаго</a:t>
            </a:r>
            <a:r>
              <a:rPr lang="ru-RU" dirty="0"/>
              <a:t>», - і </a:t>
            </a:r>
            <a:r>
              <a:rPr lang="ru-RU" dirty="0" err="1"/>
              <a:t>праз</a:t>
            </a:r>
            <a:r>
              <a:rPr lang="ru-RU" dirty="0"/>
              <a:t> </a:t>
            </a:r>
            <a:r>
              <a:rPr lang="ru-RU" dirty="0" err="1"/>
              <a:t>некалькі</a:t>
            </a:r>
            <a:r>
              <a:rPr lang="ru-RU" dirty="0"/>
              <a:t> </a:t>
            </a:r>
            <a:r>
              <a:rPr lang="ru-RU" dirty="0" err="1"/>
              <a:t>хвілін</a:t>
            </a:r>
            <a:r>
              <a:rPr lang="ru-RU" dirty="0"/>
              <a:t> </a:t>
            </a:r>
            <a:r>
              <a:rPr lang="ru-RU" dirty="0" err="1"/>
              <a:t>дадаў</a:t>
            </a:r>
            <a:r>
              <a:rPr lang="ru-RU" dirty="0"/>
              <a:t> </a:t>
            </a:r>
            <a:r>
              <a:rPr lang="ru-RU" dirty="0" err="1"/>
              <a:t>ледзь</a:t>
            </a:r>
            <a:r>
              <a:rPr lang="ru-RU" dirty="0"/>
              <a:t> </a:t>
            </a:r>
            <a:r>
              <a:rPr lang="ru-RU" dirty="0" err="1"/>
              <a:t>чутным</a:t>
            </a:r>
            <a:r>
              <a:rPr lang="ru-RU" dirty="0"/>
              <a:t> </a:t>
            </a:r>
            <a:r>
              <a:rPr lang="ru-RU" dirty="0" err="1"/>
              <a:t>шэптам</a:t>
            </a:r>
            <a:r>
              <a:rPr lang="ru-RU" dirty="0"/>
              <a:t>: «</a:t>
            </a:r>
            <a:r>
              <a:rPr lang="ru-RU" dirty="0" err="1"/>
              <a:t>Заўсёды</a:t>
            </a:r>
            <a:r>
              <a:rPr lang="ru-RU" dirty="0"/>
              <a:t>!».</a:t>
            </a:r>
          </a:p>
          <a:p>
            <a:endParaRPr lang="ru-RU" dirty="0"/>
          </a:p>
          <a:p>
            <a:r>
              <a:rPr lang="ru-RU" dirty="0"/>
              <a:t>У 1890 году прах </a:t>
            </a:r>
            <a:r>
              <a:rPr lang="ru-RU" dirty="0" err="1"/>
              <a:t>Міцкевіча</a:t>
            </a:r>
            <a:r>
              <a:rPr lang="ru-RU" dirty="0"/>
              <a:t> </a:t>
            </a:r>
            <a:r>
              <a:rPr lang="ru-RU" dirty="0" err="1"/>
              <a:t>быў</a:t>
            </a:r>
            <a:r>
              <a:rPr lang="ru-RU" dirty="0"/>
              <a:t> </a:t>
            </a:r>
            <a:r>
              <a:rPr lang="ru-RU" dirty="0" err="1"/>
              <a:t>перавезены</a:t>
            </a:r>
            <a:r>
              <a:rPr lang="ru-RU" dirty="0"/>
              <a:t> з </a:t>
            </a:r>
            <a:r>
              <a:rPr lang="ru-RU" dirty="0" err="1"/>
              <a:t>Парыжа</a:t>
            </a:r>
            <a:r>
              <a:rPr lang="ru-RU" dirty="0"/>
              <a:t> ў </a:t>
            </a:r>
            <a:r>
              <a:rPr lang="ru-RU" dirty="0" err="1"/>
              <a:t>Кракаў</a:t>
            </a:r>
            <a:r>
              <a:rPr lang="ru-RU" dirty="0"/>
              <a:t> і </a:t>
            </a:r>
            <a:r>
              <a:rPr lang="ru-RU" dirty="0" err="1"/>
              <a:t>змешчаны</a:t>
            </a:r>
            <a:r>
              <a:rPr lang="ru-RU" dirty="0"/>
              <a:t> ў </a:t>
            </a:r>
            <a:r>
              <a:rPr lang="ru-RU" dirty="0" err="1"/>
              <a:t>саркафаг</a:t>
            </a:r>
            <a:r>
              <a:rPr lang="ru-RU" dirty="0"/>
              <a:t> у </a:t>
            </a:r>
            <a:r>
              <a:rPr lang="ru-RU" dirty="0" err="1" smtClean="0"/>
              <a:t>Вавельскім</a:t>
            </a:r>
            <a:r>
              <a:rPr lang="ru-RU" dirty="0" smtClean="0"/>
              <a:t> </a:t>
            </a:r>
            <a:r>
              <a:rPr lang="ru-RU" dirty="0"/>
              <a:t>кафедральным </a:t>
            </a:r>
            <a:r>
              <a:rPr lang="ru-RU" dirty="0" err="1"/>
              <a:t>саборы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686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Асабістае</a:t>
            </a:r>
            <a:r>
              <a:rPr lang="ru-RU" dirty="0"/>
              <a:t> </a:t>
            </a:r>
            <a:r>
              <a:rPr lang="ru-RU" dirty="0" err="1"/>
              <a:t>жыццё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6203032" cy="3654971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студэнцкія</a:t>
            </a:r>
            <a:r>
              <a:rPr lang="ru-RU" dirty="0"/>
              <a:t> гады, а </a:t>
            </a:r>
            <a:r>
              <a:rPr lang="ru-RU" dirty="0" err="1"/>
              <a:t>менавіта</a:t>
            </a:r>
            <a:r>
              <a:rPr lang="ru-RU" dirty="0"/>
              <a:t> </a:t>
            </a:r>
            <a:r>
              <a:rPr lang="ru-RU" dirty="0" err="1"/>
              <a:t>падчас</a:t>
            </a:r>
            <a:r>
              <a:rPr lang="ru-RU" dirty="0"/>
              <a:t> </a:t>
            </a:r>
            <a:r>
              <a:rPr lang="ru-RU" dirty="0" err="1"/>
              <a:t>летніх</a:t>
            </a:r>
            <a:r>
              <a:rPr lang="ru-RU" dirty="0"/>
              <a:t> </a:t>
            </a:r>
            <a:r>
              <a:rPr lang="ru-RU" dirty="0" err="1"/>
              <a:t>вакацый</a:t>
            </a:r>
            <a:r>
              <a:rPr lang="ru-RU" dirty="0"/>
              <a:t> 1818 </a:t>
            </a:r>
            <a:r>
              <a:rPr lang="ru-RU" dirty="0" smtClean="0"/>
              <a:t>года, </a:t>
            </a:r>
            <a:r>
              <a:rPr lang="ru-RU" dirty="0"/>
              <a:t>у </a:t>
            </a:r>
            <a:r>
              <a:rPr lang="ru-RU" dirty="0" err="1"/>
              <a:t>маёнтку</a:t>
            </a:r>
            <a:r>
              <a:rPr lang="ru-RU" dirty="0"/>
              <a:t> </a:t>
            </a:r>
            <a:r>
              <a:rPr lang="ru-RU" dirty="0" err="1"/>
              <a:t>Верашчакаў</a:t>
            </a:r>
            <a:r>
              <a:rPr lang="ru-RU" dirty="0"/>
              <a:t> у </a:t>
            </a:r>
            <a:r>
              <a:rPr lang="ru-RU" dirty="0" err="1"/>
              <a:t>Тугановічы</a:t>
            </a:r>
            <a:r>
              <a:rPr lang="ru-RU" dirty="0"/>
              <a:t> </a:t>
            </a:r>
            <a:r>
              <a:rPr lang="ru-RU" dirty="0" err="1"/>
              <a:t>Міцкевіч</a:t>
            </a:r>
            <a:r>
              <a:rPr lang="ru-RU" dirty="0"/>
              <a:t> </a:t>
            </a:r>
            <a:r>
              <a:rPr lang="ru-RU" dirty="0" err="1"/>
              <a:t>пазнаёміўся</a:t>
            </a:r>
            <a:r>
              <a:rPr lang="ru-RU" dirty="0"/>
              <a:t> з </a:t>
            </a:r>
            <a:r>
              <a:rPr lang="ru-RU" dirty="0" err="1" smtClean="0"/>
              <a:t>Марыляй</a:t>
            </a:r>
            <a:r>
              <a:rPr lang="ru-RU" dirty="0" smtClean="0"/>
              <a:t> </a:t>
            </a:r>
            <a:r>
              <a:rPr lang="ru-RU" dirty="0" err="1"/>
              <a:t>Верашчака</a:t>
            </a:r>
            <a:r>
              <a:rPr lang="ru-RU" dirty="0"/>
              <a:t>, дачкой </a:t>
            </a:r>
            <a:r>
              <a:rPr lang="ru-RU" dirty="0" err="1"/>
              <a:t>брэсцкага</a:t>
            </a:r>
            <a:r>
              <a:rPr lang="ru-RU" dirty="0"/>
              <a:t> </a:t>
            </a:r>
            <a:r>
              <a:rPr lang="ru-RU" dirty="0" err="1"/>
              <a:t>суддзі</a:t>
            </a:r>
            <a:r>
              <a:rPr lang="ru-RU" dirty="0"/>
              <a:t>. У </a:t>
            </a:r>
            <a:r>
              <a:rPr lang="ru-RU" dirty="0" err="1"/>
              <a:t>маёнтак</a:t>
            </a:r>
            <a:r>
              <a:rPr lang="ru-RU" dirty="0"/>
              <a:t> Адам </a:t>
            </a:r>
            <a:r>
              <a:rPr lang="ru-RU" dirty="0" err="1"/>
              <a:t>прыехаў</a:t>
            </a:r>
            <a:r>
              <a:rPr lang="ru-RU" dirty="0"/>
              <a:t> разам з </a:t>
            </a:r>
            <a:r>
              <a:rPr lang="ru-RU" dirty="0" err="1"/>
              <a:t>Томашам</a:t>
            </a:r>
            <a:r>
              <a:rPr lang="ru-RU" dirty="0"/>
              <a:t> </a:t>
            </a:r>
            <a:r>
              <a:rPr lang="ru-RU" dirty="0" err="1" smtClean="0"/>
              <a:t>Занам</a:t>
            </a:r>
            <a:r>
              <a:rPr lang="ru-RU" dirty="0" smtClean="0"/>
              <a:t> </a:t>
            </a:r>
            <a:r>
              <a:rPr lang="ru-RU" dirty="0"/>
              <a:t>па </a:t>
            </a:r>
            <a:r>
              <a:rPr lang="ru-RU" dirty="0" err="1"/>
              <a:t>запрашэнні</a:t>
            </a:r>
            <a:r>
              <a:rPr lang="ru-RU" dirty="0"/>
              <a:t> </a:t>
            </a:r>
            <a:r>
              <a:rPr lang="ru-RU" dirty="0" err="1"/>
              <a:t>сяброў</a:t>
            </a:r>
            <a:r>
              <a:rPr lang="ru-RU" dirty="0"/>
              <a:t> - </a:t>
            </a:r>
            <a:r>
              <a:rPr lang="ru-RU" dirty="0" err="1"/>
              <a:t>братоў</a:t>
            </a:r>
            <a:r>
              <a:rPr lang="ru-RU" dirty="0"/>
              <a:t> </a:t>
            </a:r>
            <a:r>
              <a:rPr lang="ru-RU" dirty="0" err="1"/>
              <a:t>Марылі</a:t>
            </a:r>
            <a:r>
              <a:rPr lang="ru-RU" dirty="0"/>
              <a:t>. </a:t>
            </a:r>
            <a:r>
              <a:rPr lang="ru-RU" dirty="0" err="1"/>
              <a:t>Дзяўчына</a:t>
            </a:r>
            <a:r>
              <a:rPr lang="ru-RU" dirty="0"/>
              <a:t> была </a:t>
            </a:r>
            <a:r>
              <a:rPr lang="ru-RU" dirty="0" err="1" smtClean="0"/>
              <a:t>заручана</a:t>
            </a:r>
            <a:r>
              <a:rPr lang="ru-RU" dirty="0" smtClean="0"/>
              <a:t> </a:t>
            </a:r>
            <a:r>
              <a:rPr lang="ru-RU" dirty="0"/>
              <a:t>з графам </a:t>
            </a:r>
            <a:r>
              <a:rPr lang="ru-RU" dirty="0" err="1" smtClean="0"/>
              <a:t>Ваўжынцам</a:t>
            </a:r>
            <a:r>
              <a:rPr lang="ru-RU" dirty="0" smtClean="0"/>
              <a:t> </a:t>
            </a:r>
            <a:r>
              <a:rPr lang="ru-RU" dirty="0" err="1" smtClean="0"/>
              <a:t>Путкамерам</a:t>
            </a:r>
            <a:r>
              <a:rPr lang="ru-RU" dirty="0" smtClean="0"/>
              <a:t>, </a:t>
            </a:r>
            <a:r>
              <a:rPr lang="ru-RU" dirty="0" err="1"/>
              <a:t>таму</a:t>
            </a:r>
            <a:r>
              <a:rPr lang="ru-RU" dirty="0"/>
              <a:t> не </a:t>
            </a:r>
            <a:r>
              <a:rPr lang="ru-RU" dirty="0" err="1"/>
              <a:t>магла</a:t>
            </a:r>
            <a:r>
              <a:rPr lang="ru-RU" dirty="0"/>
              <a:t> </a:t>
            </a:r>
            <a:r>
              <a:rPr lang="ru-RU" dirty="0" err="1"/>
              <a:t>развіваць</a:t>
            </a:r>
            <a:r>
              <a:rPr lang="ru-RU" dirty="0"/>
              <a:t> </a:t>
            </a:r>
            <a:r>
              <a:rPr lang="ru-RU" dirty="0" err="1"/>
              <a:t>адносіны</a:t>
            </a:r>
            <a:r>
              <a:rPr lang="ru-RU" dirty="0"/>
              <a:t> з Адамам.</a:t>
            </a:r>
          </a:p>
          <a:p>
            <a:endParaRPr lang="ru-RU" dirty="0"/>
          </a:p>
          <a:p>
            <a:r>
              <a:rPr lang="ru-RU" dirty="0"/>
              <a:t>22 </a:t>
            </a:r>
            <a:r>
              <a:rPr lang="ru-RU" dirty="0" err="1"/>
              <a:t>ліпеня</a:t>
            </a:r>
            <a:r>
              <a:rPr lang="ru-RU" dirty="0"/>
              <a:t> 1834 года Адам </a:t>
            </a:r>
            <a:r>
              <a:rPr lang="ru-RU" dirty="0" err="1"/>
              <a:t>Міцкевіч</a:t>
            </a:r>
            <a:r>
              <a:rPr lang="ru-RU" dirty="0"/>
              <a:t> </a:t>
            </a:r>
            <a:r>
              <a:rPr lang="ru-RU" dirty="0" err="1"/>
              <a:t>ажаніўся</a:t>
            </a:r>
            <a:r>
              <a:rPr lang="ru-RU" dirty="0"/>
              <a:t> на </a:t>
            </a:r>
            <a:r>
              <a:rPr lang="ru-RU" dirty="0" err="1" smtClean="0"/>
              <a:t>Цаліне</a:t>
            </a:r>
            <a:r>
              <a:rPr lang="ru-RU" dirty="0" smtClean="0"/>
              <a:t> </a:t>
            </a:r>
            <a:r>
              <a:rPr lang="ru-RU" dirty="0" err="1"/>
              <a:t>Шыманоўскай</a:t>
            </a:r>
            <a:r>
              <a:rPr lang="ru-RU" dirty="0"/>
              <a:t>, якая </a:t>
            </a:r>
            <a:r>
              <a:rPr lang="ru-RU" dirty="0" err="1"/>
              <a:t>нарадзіла</a:t>
            </a:r>
            <a:r>
              <a:rPr lang="ru-RU" dirty="0"/>
              <a:t> яму 6 </a:t>
            </a:r>
            <a:r>
              <a:rPr lang="ru-RU" dirty="0" err="1"/>
              <a:t>дзяцей</a:t>
            </a:r>
            <a:r>
              <a:rPr lang="ru-RU" dirty="0"/>
              <a:t>: </a:t>
            </a:r>
            <a:r>
              <a:rPr lang="ru-RU" dirty="0" err="1"/>
              <a:t>дачок</a:t>
            </a:r>
            <a:r>
              <a:rPr lang="ru-RU" dirty="0"/>
              <a:t> </a:t>
            </a:r>
            <a:r>
              <a:rPr lang="ru-RU" dirty="0" err="1"/>
              <a:t>Марыю</a:t>
            </a:r>
            <a:r>
              <a:rPr lang="ru-RU" dirty="0"/>
              <a:t> і Хелену, а </a:t>
            </a:r>
            <a:r>
              <a:rPr lang="ru-RU" dirty="0" err="1"/>
              <a:t>таксама</a:t>
            </a:r>
            <a:r>
              <a:rPr lang="ru-RU" dirty="0"/>
              <a:t> </a:t>
            </a:r>
            <a:r>
              <a:rPr lang="ru-RU" dirty="0" err="1"/>
              <a:t>сыноў</a:t>
            </a:r>
            <a:r>
              <a:rPr lang="ru-RU" dirty="0"/>
              <a:t> </a:t>
            </a:r>
            <a:r>
              <a:rPr lang="ru-RU" dirty="0" err="1"/>
              <a:t>Уладзіслава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(1838-1926) - </a:t>
            </a:r>
            <a:r>
              <a:rPr lang="ru-RU" dirty="0" err="1"/>
              <a:t>вядомага</a:t>
            </a:r>
            <a:r>
              <a:rPr lang="ru-RU" dirty="0"/>
              <a:t> </a:t>
            </a:r>
            <a:r>
              <a:rPr lang="ru-RU" dirty="0" err="1"/>
              <a:t>дзеяча</a:t>
            </a:r>
            <a:r>
              <a:rPr lang="ru-RU" dirty="0"/>
              <a:t> </a:t>
            </a:r>
            <a:r>
              <a:rPr lang="ru-RU" dirty="0" err="1"/>
              <a:t>польскай</a:t>
            </a:r>
            <a:r>
              <a:rPr lang="ru-RU" dirty="0"/>
              <a:t> </a:t>
            </a:r>
            <a:r>
              <a:rPr lang="ru-RU" dirty="0" err="1"/>
              <a:t>эміграцыі</a:t>
            </a:r>
            <a:r>
              <a:rPr lang="ru-RU" dirty="0"/>
              <a:t>, </a:t>
            </a:r>
            <a:r>
              <a:rPr lang="ru-RU" dirty="0" err="1"/>
              <a:t>Юзэфа</a:t>
            </a:r>
            <a:r>
              <a:rPr lang="ru-RU" dirty="0"/>
              <a:t> (1850-1938), </a:t>
            </a:r>
            <a:r>
              <a:rPr lang="ru-RU" dirty="0" err="1"/>
              <a:t>Аляксандра</a:t>
            </a:r>
            <a:r>
              <a:rPr lang="ru-RU" dirty="0"/>
              <a:t> і Яна.</a:t>
            </a:r>
          </a:p>
          <a:p>
            <a:endParaRPr lang="ru-RU" dirty="0"/>
          </a:p>
          <a:p>
            <a:r>
              <a:rPr lang="ru-RU" dirty="0" err="1"/>
              <a:t>Цаліна</a:t>
            </a:r>
            <a:r>
              <a:rPr lang="ru-RU" dirty="0"/>
              <a:t> </a:t>
            </a:r>
            <a:r>
              <a:rPr lang="ru-RU" dirty="0" err="1"/>
              <a:t>Міцкевіч</a:t>
            </a:r>
            <a:r>
              <a:rPr lang="ru-RU" dirty="0"/>
              <a:t> (1812/07/16 - 1855/03/05) была </a:t>
            </a:r>
            <a:r>
              <a:rPr lang="ru-RU" dirty="0" err="1"/>
              <a:t>пахавана</a:t>
            </a:r>
            <a:r>
              <a:rPr lang="ru-RU" dirty="0"/>
              <a:t> </a:t>
            </a:r>
            <a:r>
              <a:rPr lang="ru-RU" dirty="0" err="1"/>
              <a:t>спачатку</a:t>
            </a:r>
            <a:r>
              <a:rPr lang="ru-RU" dirty="0"/>
              <a:t> на </a:t>
            </a:r>
            <a:r>
              <a:rPr lang="ru-RU" dirty="0" err="1" smtClean="0"/>
              <a:t>парыжскіх</a:t>
            </a:r>
            <a:r>
              <a:rPr lang="ru-RU" dirty="0" smtClean="0"/>
              <a:t> </a:t>
            </a:r>
            <a:r>
              <a:rPr lang="ru-RU" dirty="0" err="1"/>
              <a:t>могілках</a:t>
            </a:r>
            <a:r>
              <a:rPr lang="ru-RU" dirty="0"/>
              <a:t> </a:t>
            </a:r>
            <a:r>
              <a:rPr lang="en-US" dirty="0" err="1"/>
              <a:t>Père</a:t>
            </a:r>
            <a:r>
              <a:rPr lang="en-US" dirty="0"/>
              <a:t>-Lachaise, </a:t>
            </a:r>
            <a:r>
              <a:rPr lang="ru-RU" dirty="0"/>
              <a:t>а </a:t>
            </a:r>
            <a:r>
              <a:rPr lang="ru-RU" dirty="0" err="1"/>
              <a:t>пазней</a:t>
            </a:r>
            <a:r>
              <a:rPr lang="ru-RU" dirty="0"/>
              <a:t> </a:t>
            </a:r>
            <a:r>
              <a:rPr lang="ru-RU" dirty="0" err="1" smtClean="0"/>
              <a:t>перапахавана</a:t>
            </a:r>
            <a:r>
              <a:rPr lang="ru-RU" dirty="0" smtClean="0"/>
              <a:t> на </a:t>
            </a:r>
            <a:r>
              <a:rPr lang="ru-RU" dirty="0" err="1"/>
              <a:t>польскіх</a:t>
            </a:r>
            <a:r>
              <a:rPr lang="ru-RU" dirty="0"/>
              <a:t> </a:t>
            </a:r>
            <a:r>
              <a:rPr lang="ru-RU" dirty="0" err="1"/>
              <a:t>могілках</a:t>
            </a:r>
            <a:r>
              <a:rPr lang="ru-RU" dirty="0"/>
              <a:t> у </a:t>
            </a:r>
            <a:r>
              <a:rPr lang="en-US" dirty="0"/>
              <a:t>Les </a:t>
            </a:r>
            <a:r>
              <a:rPr lang="en-US" dirty="0" err="1"/>
              <a:t>Champeaux</a:t>
            </a:r>
            <a:r>
              <a:rPr lang="en-US" dirty="0"/>
              <a:t> </a:t>
            </a:r>
            <a:r>
              <a:rPr lang="ru-RU" dirty="0"/>
              <a:t>ў </a:t>
            </a:r>
            <a:r>
              <a:rPr lang="ru-RU" dirty="0" err="1"/>
              <a:t>Манмарансі</a:t>
            </a:r>
            <a:r>
              <a:rPr lang="ru-RU" dirty="0"/>
              <a:t> </a:t>
            </a:r>
            <a:r>
              <a:rPr lang="ru-RU" dirty="0" smtClean="0"/>
              <a:t>. </a:t>
            </a:r>
            <a:r>
              <a:rPr lang="ru-RU" dirty="0" err="1"/>
              <a:t>Пасля</a:t>
            </a:r>
            <a:r>
              <a:rPr lang="ru-RU" dirty="0"/>
              <a:t> </a:t>
            </a:r>
            <a:r>
              <a:rPr lang="ru-RU" dirty="0" err="1"/>
              <a:t>смерці</a:t>
            </a:r>
            <a:r>
              <a:rPr lang="ru-RU" dirty="0"/>
              <a:t> </a:t>
            </a:r>
            <a:r>
              <a:rPr lang="ru-RU" dirty="0" err="1" smtClean="0"/>
              <a:t>Цаліны</a:t>
            </a:r>
            <a:r>
              <a:rPr lang="ru-RU" dirty="0" smtClean="0"/>
              <a:t> </a:t>
            </a:r>
            <a:r>
              <a:rPr lang="ru-RU" dirty="0" err="1"/>
              <a:t>Міцкевіч</a:t>
            </a:r>
            <a:r>
              <a:rPr lang="ru-RU" dirty="0"/>
              <a:t> </a:t>
            </a:r>
            <a:r>
              <a:rPr lang="ru-RU" dirty="0" err="1"/>
              <a:t>пакінуў</a:t>
            </a:r>
            <a:r>
              <a:rPr lang="ru-RU" dirty="0"/>
              <a:t> </a:t>
            </a:r>
            <a:r>
              <a:rPr lang="ru-RU" dirty="0" err="1"/>
              <a:t>Парыж</a:t>
            </a:r>
            <a:r>
              <a:rPr lang="ru-RU" dirty="0"/>
              <a:t> і </a:t>
            </a:r>
            <a:r>
              <a:rPr lang="ru-RU" dirty="0" err="1"/>
              <a:t>з'ехаў</a:t>
            </a:r>
            <a:r>
              <a:rPr lang="ru-RU" dirty="0"/>
              <a:t> у </a:t>
            </a:r>
            <a:r>
              <a:rPr lang="ru-RU" dirty="0" err="1"/>
              <a:t>Канстанцінопаль</a:t>
            </a:r>
            <a:r>
              <a:rPr lang="ru-RU" dirty="0"/>
              <a:t>, </a:t>
            </a:r>
            <a:r>
              <a:rPr lang="ru-RU" dirty="0" err="1"/>
              <a:t>дзе</a:t>
            </a:r>
            <a:r>
              <a:rPr lang="ru-RU" dirty="0"/>
              <a:t> </a:t>
            </a:r>
            <a:r>
              <a:rPr lang="ru-RU" dirty="0" err="1"/>
              <a:t>неўзабаве</a:t>
            </a:r>
            <a:r>
              <a:rPr lang="ru-RU" dirty="0"/>
              <a:t> </a:t>
            </a:r>
            <a:r>
              <a:rPr lang="ru-RU" dirty="0" err="1"/>
              <a:t>памёр</a:t>
            </a:r>
            <a:r>
              <a:rPr lang="ru-RU" dirty="0"/>
              <a:t>.</a:t>
            </a:r>
          </a:p>
        </p:txBody>
      </p:sp>
      <p:pic>
        <p:nvPicPr>
          <p:cNvPr id="3074" name="Picture 2" descr="D:\Game Vova\тя\кк\Новая папка (2)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556792"/>
            <a:ext cx="199072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01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5518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Творчасць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5170" y="980728"/>
            <a:ext cx="5911974" cy="5616624"/>
          </a:xfrm>
        </p:spPr>
        <p:txBody>
          <a:bodyPr>
            <a:normAutofit fontScale="32500" lnSpcReduction="20000"/>
          </a:bodyPr>
          <a:lstStyle/>
          <a:p>
            <a:r>
              <a:rPr lang="ru-RU" dirty="0" err="1"/>
              <a:t>Першы</a:t>
            </a:r>
            <a:r>
              <a:rPr lang="ru-RU" dirty="0"/>
              <a:t> верш «</a:t>
            </a:r>
            <a:r>
              <a:rPr lang="ru-RU" dirty="0" err="1"/>
              <a:t>Гарадская</a:t>
            </a:r>
            <a:r>
              <a:rPr lang="ru-RU" dirty="0"/>
              <a:t> </a:t>
            </a:r>
            <a:r>
              <a:rPr lang="ru-RU" dirty="0" err="1"/>
              <a:t>зіма</a:t>
            </a:r>
            <a:r>
              <a:rPr lang="ru-RU" dirty="0"/>
              <a:t>» </a:t>
            </a:r>
            <a:r>
              <a:rPr lang="ru-RU" dirty="0" err="1" smtClean="0"/>
              <a:t>апублікаваны</a:t>
            </a:r>
            <a:r>
              <a:rPr lang="ru-RU" dirty="0" smtClean="0"/>
              <a:t> </a:t>
            </a:r>
            <a:r>
              <a:rPr lang="ru-RU" dirty="0"/>
              <a:t>ў 1818 </a:t>
            </a:r>
            <a:r>
              <a:rPr lang="ru-RU" dirty="0" err="1"/>
              <a:t>годзе</a:t>
            </a:r>
            <a:r>
              <a:rPr lang="ru-RU" dirty="0"/>
              <a:t> ў </a:t>
            </a:r>
            <a:r>
              <a:rPr lang="ru-RU" dirty="0" err="1"/>
              <a:t>віленскай</a:t>
            </a:r>
            <a:r>
              <a:rPr lang="ru-RU" dirty="0"/>
              <a:t> </a:t>
            </a:r>
            <a:r>
              <a:rPr lang="ru-RU" dirty="0" err="1"/>
              <a:t>газеце</a:t>
            </a:r>
            <a:r>
              <a:rPr lang="ru-RU" dirty="0"/>
              <a:t> "</a:t>
            </a:r>
            <a:r>
              <a:rPr lang="en-US" dirty="0" err="1"/>
              <a:t>Tygodnik</a:t>
            </a:r>
            <a:r>
              <a:rPr lang="en-US" dirty="0"/>
              <a:t> </a:t>
            </a:r>
            <a:r>
              <a:rPr lang="en-US" dirty="0" err="1"/>
              <a:t>Wileński</a:t>
            </a:r>
            <a:r>
              <a:rPr lang="en-US" dirty="0"/>
              <a:t>". </a:t>
            </a:r>
            <a:r>
              <a:rPr lang="ru-RU" dirty="0" err="1"/>
              <a:t>Выдадзены</a:t>
            </a:r>
            <a:r>
              <a:rPr lang="ru-RU" dirty="0"/>
              <a:t> </a:t>
            </a:r>
            <a:r>
              <a:rPr lang="ru-RU" dirty="0" err="1"/>
              <a:t>Юзэфам</a:t>
            </a:r>
            <a:r>
              <a:rPr lang="ru-RU" dirty="0"/>
              <a:t> </a:t>
            </a:r>
            <a:r>
              <a:rPr lang="ru-RU" dirty="0" err="1"/>
              <a:t>Завадзкім</a:t>
            </a:r>
            <a:r>
              <a:rPr lang="ru-RU" dirty="0"/>
              <a:t> </a:t>
            </a:r>
            <a:r>
              <a:rPr lang="ru-RU" dirty="0" err="1"/>
              <a:t>першы</a:t>
            </a:r>
            <a:r>
              <a:rPr lang="ru-RU" dirty="0"/>
              <a:t> </a:t>
            </a:r>
            <a:r>
              <a:rPr lang="ru-RU" dirty="0" err="1"/>
              <a:t>вершаваны</a:t>
            </a:r>
            <a:r>
              <a:rPr lang="ru-RU" dirty="0"/>
              <a:t> </a:t>
            </a:r>
            <a:r>
              <a:rPr lang="ru-RU" dirty="0" err="1"/>
              <a:t>зборнік</a:t>
            </a:r>
            <a:r>
              <a:rPr lang="ru-RU" dirty="0"/>
              <a:t> «</a:t>
            </a:r>
            <a:r>
              <a:rPr lang="ru-RU" dirty="0" err="1"/>
              <a:t>Паэзія</a:t>
            </a:r>
            <a:r>
              <a:rPr lang="ru-RU" dirty="0"/>
              <a:t>» </a:t>
            </a:r>
            <a:r>
              <a:rPr lang="ru-RU" dirty="0" err="1" smtClean="0"/>
              <a:t>уключаў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Балады</a:t>
            </a:r>
            <a:r>
              <a:rPr lang="ru-RU" dirty="0"/>
              <a:t> і </a:t>
            </a:r>
            <a:r>
              <a:rPr lang="ru-RU" dirty="0" err="1"/>
              <a:t>рамансы</a:t>
            </a:r>
            <a:r>
              <a:rPr lang="ru-RU" dirty="0"/>
              <a:t>» </a:t>
            </a:r>
            <a:r>
              <a:rPr lang="en-US" dirty="0" smtClean="0"/>
              <a:t> </a:t>
            </a:r>
            <a:r>
              <a:rPr lang="ru-RU" dirty="0"/>
              <a:t>і </a:t>
            </a:r>
            <a:r>
              <a:rPr lang="ru-RU" dirty="0" err="1"/>
              <a:t>прадмову</a:t>
            </a:r>
            <a:r>
              <a:rPr lang="ru-RU" dirty="0"/>
              <a:t> «Аб </a:t>
            </a:r>
            <a:r>
              <a:rPr lang="ru-RU" dirty="0" err="1"/>
              <a:t>рамантычнай</a:t>
            </a:r>
            <a:r>
              <a:rPr lang="ru-RU" dirty="0"/>
              <a:t> </a:t>
            </a:r>
            <a:r>
              <a:rPr lang="ru-RU" dirty="0" err="1"/>
              <a:t>паэзіі</a:t>
            </a:r>
            <a:r>
              <a:rPr lang="ru-RU" dirty="0"/>
              <a:t>» </a:t>
            </a:r>
            <a:r>
              <a:rPr lang="en-US" dirty="0" smtClean="0"/>
              <a:t>, </a:t>
            </a:r>
            <a:r>
              <a:rPr lang="ru-RU" dirty="0" err="1"/>
              <a:t>стаўшы</a:t>
            </a:r>
            <a:r>
              <a:rPr lang="ru-RU" dirty="0"/>
              <a:t> </a:t>
            </a:r>
            <a:r>
              <a:rPr lang="ru-RU" dirty="0" err="1"/>
              <a:t>маніфестам</a:t>
            </a:r>
            <a:r>
              <a:rPr lang="ru-RU" dirty="0"/>
              <a:t> </a:t>
            </a:r>
            <a:r>
              <a:rPr lang="ru-RU" dirty="0" err="1"/>
              <a:t>рамантычнага</a:t>
            </a:r>
            <a:r>
              <a:rPr lang="ru-RU" dirty="0"/>
              <a:t> </a:t>
            </a:r>
            <a:r>
              <a:rPr lang="ru-RU" dirty="0" err="1"/>
              <a:t>кірунку</a:t>
            </a:r>
            <a:r>
              <a:rPr lang="ru-RU" dirty="0"/>
              <a:t> ў </a:t>
            </a:r>
            <a:r>
              <a:rPr lang="ru-RU" dirty="0" err="1"/>
              <a:t>польскай</a:t>
            </a:r>
            <a:r>
              <a:rPr lang="ru-RU" dirty="0"/>
              <a:t> </a:t>
            </a:r>
            <a:r>
              <a:rPr lang="ru-RU" dirty="0" err="1"/>
              <a:t>літаратуры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Адным</a:t>
            </a:r>
            <a:r>
              <a:rPr lang="ru-RU" dirty="0"/>
              <a:t> з </a:t>
            </a:r>
            <a:r>
              <a:rPr lang="ru-RU" dirty="0" err="1"/>
              <a:t>першых</a:t>
            </a:r>
            <a:r>
              <a:rPr lang="ru-RU" dirty="0"/>
              <a:t> </a:t>
            </a:r>
            <a:r>
              <a:rPr lang="ru-RU" dirty="0" err="1"/>
              <a:t>яго</a:t>
            </a:r>
            <a:r>
              <a:rPr lang="ru-RU" dirty="0"/>
              <a:t> </a:t>
            </a:r>
            <a:r>
              <a:rPr lang="ru-RU" dirty="0" err="1"/>
              <a:t>твораў</a:t>
            </a:r>
            <a:r>
              <a:rPr lang="ru-RU" dirty="0"/>
              <a:t> была «</a:t>
            </a:r>
            <a:r>
              <a:rPr lang="ru-RU" dirty="0" err="1"/>
              <a:t>Жывіле</a:t>
            </a:r>
            <a:r>
              <a:rPr lang="ru-RU" dirty="0"/>
              <a:t>», у </a:t>
            </a:r>
            <a:r>
              <a:rPr lang="ru-RU" dirty="0" err="1"/>
              <a:t>якім</a:t>
            </a:r>
            <a:r>
              <a:rPr lang="ru-RU" dirty="0"/>
              <a:t> </a:t>
            </a:r>
            <a:r>
              <a:rPr lang="ru-RU" dirty="0" err="1"/>
              <a:t>гераіня</a:t>
            </a:r>
            <a:r>
              <a:rPr lang="ru-RU" dirty="0"/>
              <a:t> - </a:t>
            </a:r>
            <a:r>
              <a:rPr lang="ru-RU" dirty="0" err="1"/>
              <a:t>літоўская</a:t>
            </a:r>
            <a:r>
              <a:rPr lang="ru-RU" dirty="0"/>
              <a:t> </a:t>
            </a:r>
            <a:r>
              <a:rPr lang="ru-RU" dirty="0" err="1"/>
              <a:t>дзяўчына</a:t>
            </a:r>
            <a:r>
              <a:rPr lang="ru-RU" dirty="0"/>
              <a:t> </a:t>
            </a:r>
            <a:r>
              <a:rPr lang="ru-RU" dirty="0" err="1"/>
              <a:t>Жывіле</a:t>
            </a:r>
            <a:r>
              <a:rPr lang="ru-RU" dirty="0"/>
              <a:t> </a:t>
            </a:r>
            <a:r>
              <a:rPr lang="ru-RU" dirty="0" err="1"/>
              <a:t>забівае</a:t>
            </a:r>
            <a:r>
              <a:rPr lang="ru-RU" dirty="0"/>
              <a:t> </a:t>
            </a:r>
            <a:r>
              <a:rPr lang="ru-RU" dirty="0" err="1"/>
              <a:t>свайго</a:t>
            </a:r>
            <a:r>
              <a:rPr lang="ru-RU" dirty="0"/>
              <a:t> </a:t>
            </a:r>
            <a:r>
              <a:rPr lang="ru-RU" dirty="0" err="1"/>
              <a:t>каханага</a:t>
            </a:r>
            <a:r>
              <a:rPr lang="ru-RU" dirty="0"/>
              <a:t> за тое, </a:t>
            </a:r>
            <a:r>
              <a:rPr lang="ru-RU" dirty="0" err="1"/>
              <a:t>што</a:t>
            </a:r>
            <a:r>
              <a:rPr lang="ru-RU" dirty="0"/>
              <a:t> той </a:t>
            </a:r>
            <a:r>
              <a:rPr lang="ru-RU" dirty="0" err="1"/>
              <a:t>ўпускае</a:t>
            </a:r>
            <a:r>
              <a:rPr lang="ru-RU" dirty="0"/>
              <a:t> ў родны </a:t>
            </a:r>
            <a:r>
              <a:rPr lang="ru-RU" dirty="0" err="1"/>
              <a:t>горад</a:t>
            </a:r>
            <a:r>
              <a:rPr lang="ru-RU" dirty="0"/>
              <a:t> </a:t>
            </a:r>
            <a:r>
              <a:rPr lang="ru-RU" dirty="0" err="1"/>
              <a:t>рускіх</a:t>
            </a:r>
            <a:r>
              <a:rPr lang="ru-RU" dirty="0"/>
              <a:t>. </a:t>
            </a:r>
            <a:r>
              <a:rPr lang="ru-RU" dirty="0" err="1"/>
              <a:t>Гэта</a:t>
            </a:r>
            <a:r>
              <a:rPr lang="ru-RU" dirty="0"/>
              <a:t> было </a:t>
            </a:r>
            <a:r>
              <a:rPr lang="ru-RU" dirty="0" err="1"/>
              <a:t>адным</a:t>
            </a:r>
            <a:r>
              <a:rPr lang="ru-RU" dirty="0"/>
              <a:t> з </a:t>
            </a:r>
            <a:r>
              <a:rPr lang="ru-RU" dirty="0" err="1"/>
              <a:t>першых</a:t>
            </a:r>
            <a:r>
              <a:rPr lang="ru-RU" dirty="0"/>
              <a:t> </a:t>
            </a:r>
            <a:r>
              <a:rPr lang="ru-RU" dirty="0" err="1"/>
              <a:t>яго</a:t>
            </a:r>
            <a:r>
              <a:rPr lang="ru-RU" dirty="0"/>
              <a:t> </a:t>
            </a:r>
            <a:r>
              <a:rPr lang="ru-RU" dirty="0" err="1"/>
              <a:t>твораў</a:t>
            </a:r>
            <a:r>
              <a:rPr lang="ru-RU" dirty="0"/>
              <a:t>, </a:t>
            </a:r>
            <a:r>
              <a:rPr lang="ru-RU" dirty="0" err="1"/>
              <a:t>перакладзеным</a:t>
            </a:r>
            <a:r>
              <a:rPr lang="ru-RU" dirty="0"/>
              <a:t> на </a:t>
            </a:r>
            <a:r>
              <a:rPr lang="ru-RU" dirty="0" err="1" smtClean="0"/>
              <a:t>замежную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 smtClean="0"/>
              <a:t>літоўскую</a:t>
            </a:r>
            <a:r>
              <a:rPr lang="ru-RU" dirty="0" smtClean="0"/>
              <a:t>)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/>
              <a:t>Сымонам</a:t>
            </a:r>
            <a:r>
              <a:rPr lang="ru-RU" dirty="0"/>
              <a:t> </a:t>
            </a:r>
            <a:r>
              <a:rPr lang="ru-RU" dirty="0" err="1"/>
              <a:t>Даукантосом</a:t>
            </a:r>
            <a:r>
              <a:rPr lang="ru-RU" dirty="0"/>
              <a:t> ў 1819 </a:t>
            </a:r>
            <a:r>
              <a:rPr lang="ru-RU" dirty="0" err="1"/>
              <a:t>годзе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другі</a:t>
            </a:r>
            <a:r>
              <a:rPr lang="ru-RU" dirty="0"/>
              <a:t> том «</a:t>
            </a:r>
            <a:r>
              <a:rPr lang="ru-RU" dirty="0" err="1"/>
              <a:t>Паэзіі</a:t>
            </a:r>
            <a:r>
              <a:rPr lang="ru-RU" dirty="0"/>
              <a:t>» (1823) </a:t>
            </a:r>
            <a:r>
              <a:rPr lang="ru-RU" dirty="0" err="1"/>
              <a:t>увайшлі</a:t>
            </a:r>
            <a:r>
              <a:rPr lang="ru-RU" dirty="0"/>
              <a:t> </a:t>
            </a:r>
            <a:r>
              <a:rPr lang="ru-RU" dirty="0" err="1"/>
              <a:t>рамантычная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паэма</a:t>
            </a:r>
            <a:r>
              <a:rPr lang="ru-RU" dirty="0"/>
              <a:t> «</a:t>
            </a:r>
            <a:r>
              <a:rPr lang="ru-RU" dirty="0" err="1"/>
              <a:t>Гражына</a:t>
            </a:r>
            <a:r>
              <a:rPr lang="ru-RU" dirty="0"/>
              <a:t>» </a:t>
            </a:r>
            <a:r>
              <a:rPr lang="en-US" dirty="0" smtClean="0"/>
              <a:t> </a:t>
            </a:r>
            <a:r>
              <a:rPr lang="ru-RU" dirty="0"/>
              <a:t>і </a:t>
            </a:r>
            <a:r>
              <a:rPr lang="ru-RU" dirty="0" err="1"/>
              <a:t>часткі</a:t>
            </a:r>
            <a:r>
              <a:rPr lang="ru-RU" dirty="0"/>
              <a:t> 2 і 4 </a:t>
            </a:r>
            <a:r>
              <a:rPr lang="ru-RU" dirty="0" err="1"/>
              <a:t>драматычнай</a:t>
            </a:r>
            <a:r>
              <a:rPr lang="ru-RU" dirty="0"/>
              <a:t> </a:t>
            </a:r>
            <a:r>
              <a:rPr lang="ru-RU" dirty="0" err="1"/>
              <a:t>паэмы</a:t>
            </a:r>
            <a:r>
              <a:rPr lang="ru-RU" dirty="0"/>
              <a:t> «</a:t>
            </a:r>
            <a:r>
              <a:rPr lang="ru-RU" dirty="0" err="1"/>
              <a:t>Дзяды</a:t>
            </a:r>
            <a:r>
              <a:rPr lang="ru-RU" dirty="0"/>
              <a:t>» (па-</a:t>
            </a:r>
            <a:r>
              <a:rPr lang="ru-RU" dirty="0" err="1"/>
              <a:t>польску</a:t>
            </a:r>
            <a:r>
              <a:rPr lang="ru-RU" dirty="0" smtClean="0"/>
              <a:t>.). </a:t>
            </a:r>
            <a:r>
              <a:rPr lang="ru-RU" dirty="0"/>
              <a:t>У </a:t>
            </a:r>
            <a:r>
              <a:rPr lang="ru-RU" dirty="0" err="1"/>
              <a:t>Расіі</a:t>
            </a:r>
            <a:r>
              <a:rPr lang="ru-RU" dirty="0"/>
              <a:t> </a:t>
            </a:r>
            <a:r>
              <a:rPr lang="ru-RU" dirty="0" err="1"/>
              <a:t>выйшла</a:t>
            </a:r>
            <a:r>
              <a:rPr lang="ru-RU" dirty="0"/>
              <a:t> </a:t>
            </a:r>
            <a:r>
              <a:rPr lang="ru-RU" dirty="0" err="1"/>
              <a:t>кніга</a:t>
            </a:r>
            <a:r>
              <a:rPr lang="ru-RU" dirty="0"/>
              <a:t> «</a:t>
            </a:r>
            <a:r>
              <a:rPr lang="ru-RU" dirty="0" err="1"/>
              <a:t>Санеты</a:t>
            </a:r>
            <a:r>
              <a:rPr lang="ru-RU" dirty="0"/>
              <a:t>» (1826), якая </a:t>
            </a:r>
            <a:r>
              <a:rPr lang="ru-RU" dirty="0" err="1"/>
              <a:t>ўключыла</a:t>
            </a:r>
            <a:r>
              <a:rPr lang="ru-RU" dirty="0"/>
              <a:t> </a:t>
            </a:r>
            <a:r>
              <a:rPr lang="ru-RU" dirty="0" err="1"/>
              <a:t>цыкл</a:t>
            </a:r>
            <a:r>
              <a:rPr lang="ru-RU" dirty="0"/>
              <a:t> «</a:t>
            </a:r>
            <a:r>
              <a:rPr lang="ru-RU" dirty="0" err="1"/>
              <a:t>Крымскія</a:t>
            </a:r>
            <a:r>
              <a:rPr lang="ru-RU" dirty="0"/>
              <a:t> </a:t>
            </a:r>
            <a:r>
              <a:rPr lang="ru-RU" dirty="0" err="1"/>
              <a:t>санеты</a:t>
            </a:r>
            <a:r>
              <a:rPr lang="ru-RU" dirty="0"/>
              <a:t>» </a:t>
            </a:r>
            <a:r>
              <a:rPr lang="en-US" dirty="0" smtClean="0"/>
              <a:t> </a:t>
            </a:r>
            <a:r>
              <a:rPr lang="ru-RU" dirty="0"/>
              <a:t>з </a:t>
            </a:r>
            <a:r>
              <a:rPr lang="ru-RU" dirty="0" err="1"/>
              <a:t>вобразам</a:t>
            </a:r>
            <a:r>
              <a:rPr lang="ru-RU" dirty="0"/>
              <a:t> </a:t>
            </a:r>
            <a:r>
              <a:rPr lang="ru-RU" dirty="0" smtClean="0"/>
              <a:t>героя-</a:t>
            </a:r>
            <a:r>
              <a:rPr lang="ru-RU" dirty="0" err="1" smtClean="0"/>
              <a:t>пілігрыма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У Санкт-</a:t>
            </a:r>
            <a:r>
              <a:rPr lang="ru-RU" dirty="0" err="1"/>
              <a:t>Пецярбургу</a:t>
            </a:r>
            <a:r>
              <a:rPr lang="ru-RU" dirty="0"/>
              <a:t> ў 1828 </a:t>
            </a:r>
            <a:r>
              <a:rPr lang="ru-RU" dirty="0" err="1"/>
              <a:t>годзе</a:t>
            </a:r>
            <a:r>
              <a:rPr lang="ru-RU" dirty="0"/>
              <a:t> </a:t>
            </a:r>
            <a:r>
              <a:rPr lang="ru-RU" dirty="0" err="1"/>
              <a:t>выйшла</a:t>
            </a:r>
            <a:r>
              <a:rPr lang="ru-RU" dirty="0"/>
              <a:t> </a:t>
            </a:r>
            <a:r>
              <a:rPr lang="ru-RU" dirty="0" err="1"/>
              <a:t>паэма</a:t>
            </a:r>
            <a:r>
              <a:rPr lang="ru-RU" dirty="0"/>
              <a:t> «Конрад </a:t>
            </a:r>
            <a:r>
              <a:rPr lang="ru-RU" dirty="0" err="1"/>
              <a:t>Валенрод</a:t>
            </a:r>
            <a:r>
              <a:rPr lang="ru-RU" dirty="0"/>
              <a:t>» </a:t>
            </a:r>
            <a:r>
              <a:rPr lang="en-US" dirty="0" smtClean="0"/>
              <a:t> </a:t>
            </a:r>
            <a:r>
              <a:rPr lang="ru-RU" dirty="0"/>
              <a:t>з </a:t>
            </a:r>
            <a:r>
              <a:rPr lang="ru-RU" dirty="0" err="1"/>
              <a:t>прысвячэннем</a:t>
            </a:r>
            <a:r>
              <a:rPr lang="ru-RU" dirty="0"/>
              <a:t> </a:t>
            </a:r>
            <a:r>
              <a:rPr lang="ru-RU" dirty="0" err="1"/>
              <a:t>імператару</a:t>
            </a:r>
            <a:r>
              <a:rPr lang="ru-RU" dirty="0"/>
              <a:t> </a:t>
            </a:r>
            <a:r>
              <a:rPr lang="ru-RU" dirty="0" err="1"/>
              <a:t>Мікалаю</a:t>
            </a:r>
            <a:r>
              <a:rPr lang="ru-RU" dirty="0"/>
              <a:t> </a:t>
            </a:r>
            <a:r>
              <a:rPr lang="en-US" dirty="0"/>
              <a:t>I. </a:t>
            </a:r>
            <a:r>
              <a:rPr lang="ru-RU" dirty="0"/>
              <a:t>У </a:t>
            </a:r>
            <a:r>
              <a:rPr lang="ru-RU" dirty="0" err="1"/>
              <a:t>ёй</a:t>
            </a:r>
            <a:r>
              <a:rPr lang="ru-RU" dirty="0"/>
              <a:t> </a:t>
            </a:r>
            <a:r>
              <a:rPr lang="ru-RU" dirty="0" err="1"/>
              <a:t>апавядаецца</a:t>
            </a:r>
            <a:r>
              <a:rPr lang="ru-RU" dirty="0"/>
              <a:t> </a:t>
            </a:r>
            <a:r>
              <a:rPr lang="ru-RU" dirty="0" err="1"/>
              <a:t>пра</a:t>
            </a:r>
            <a:r>
              <a:rPr lang="ru-RU" dirty="0"/>
              <a:t> </a:t>
            </a:r>
            <a:r>
              <a:rPr lang="ru-RU" dirty="0" err="1"/>
              <a:t>барацьбу</a:t>
            </a:r>
            <a:r>
              <a:rPr lang="ru-RU" dirty="0"/>
              <a:t> </a:t>
            </a:r>
            <a:r>
              <a:rPr lang="ru-RU" dirty="0" err="1"/>
              <a:t>насельніцтва</a:t>
            </a:r>
            <a:r>
              <a:rPr lang="ru-RU" dirty="0"/>
              <a:t> </a:t>
            </a:r>
            <a:r>
              <a:rPr lang="ru-RU" dirty="0" err="1"/>
              <a:t>Літвы</a:t>
            </a:r>
            <a:r>
              <a:rPr lang="ru-RU" dirty="0"/>
              <a:t> з </a:t>
            </a:r>
            <a:r>
              <a:rPr lang="ru-RU" dirty="0" err="1"/>
              <a:t>крыжакамі</a:t>
            </a:r>
            <a:r>
              <a:rPr lang="ru-RU" dirty="0"/>
              <a:t>. </a:t>
            </a:r>
            <a:r>
              <a:rPr lang="ru-RU" dirty="0" err="1"/>
              <a:t>Галоўны</a:t>
            </a:r>
            <a:r>
              <a:rPr lang="ru-RU" dirty="0"/>
              <a:t> </a:t>
            </a:r>
            <a:r>
              <a:rPr lang="ru-RU" dirty="0" err="1"/>
              <a:t>персанаж</a:t>
            </a:r>
            <a:r>
              <a:rPr lang="ru-RU" dirty="0"/>
              <a:t> - </a:t>
            </a:r>
            <a:r>
              <a:rPr lang="ru-RU" dirty="0" err="1"/>
              <a:t>трагічны</a:t>
            </a:r>
            <a:r>
              <a:rPr lang="ru-RU" dirty="0"/>
              <a:t> герой, </a:t>
            </a:r>
            <a:r>
              <a:rPr lang="ru-RU" dirty="0" err="1"/>
              <a:t>самотны</a:t>
            </a:r>
            <a:r>
              <a:rPr lang="ru-RU" dirty="0"/>
              <a:t> </a:t>
            </a:r>
            <a:r>
              <a:rPr lang="ru-RU" dirty="0" err="1"/>
              <a:t>змагар</a:t>
            </a:r>
            <a:r>
              <a:rPr lang="ru-RU" dirty="0"/>
              <a:t> ў </a:t>
            </a:r>
            <a:r>
              <a:rPr lang="ru-RU" dirty="0" err="1"/>
              <a:t>постаці</a:t>
            </a:r>
            <a:r>
              <a:rPr lang="ru-RU" dirty="0"/>
              <a:t> </a:t>
            </a:r>
            <a:r>
              <a:rPr lang="ru-RU" dirty="0" err="1" smtClean="0"/>
              <a:t>ворага</a:t>
            </a:r>
            <a:r>
              <a:rPr lang="ru-RU" dirty="0" smtClean="0"/>
              <a:t>. </a:t>
            </a:r>
            <a:r>
              <a:rPr lang="ru-RU" dirty="0" err="1"/>
              <a:t>Літовец</a:t>
            </a:r>
            <a:r>
              <a:rPr lang="ru-RU" dirty="0"/>
              <a:t> па </a:t>
            </a:r>
            <a:r>
              <a:rPr lang="ru-RU" dirty="0" err="1"/>
              <a:t>паходжанні</a:t>
            </a:r>
            <a:r>
              <a:rPr lang="ru-RU" dirty="0"/>
              <a:t>, </a:t>
            </a:r>
            <a:r>
              <a:rPr lang="ru-RU" dirty="0" err="1"/>
              <a:t>нібыта</a:t>
            </a:r>
            <a:r>
              <a:rPr lang="ru-RU" dirty="0"/>
              <a:t> </a:t>
            </a:r>
            <a:r>
              <a:rPr lang="ru-RU" dirty="0" err="1"/>
              <a:t>адмовіўшыся</a:t>
            </a:r>
            <a:r>
              <a:rPr lang="ru-RU" dirty="0"/>
              <a:t> ад </a:t>
            </a:r>
            <a:r>
              <a:rPr lang="ru-RU" dirty="0" err="1"/>
              <a:t>сваёй</a:t>
            </a:r>
            <a:r>
              <a:rPr lang="ru-RU" dirty="0"/>
              <a:t> </a:t>
            </a:r>
            <a:r>
              <a:rPr lang="ru-RU" dirty="0" err="1"/>
              <a:t>радзімы</a:t>
            </a:r>
            <a:r>
              <a:rPr lang="ru-RU" dirty="0"/>
              <a:t> і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стаў</a:t>
            </a:r>
            <a:r>
              <a:rPr lang="ru-RU" dirty="0"/>
              <a:t> на чале </a:t>
            </a:r>
            <a:r>
              <a:rPr lang="ru-RU" dirty="0" err="1"/>
              <a:t>Тэўтонскага</a:t>
            </a:r>
            <a:r>
              <a:rPr lang="ru-RU" dirty="0"/>
              <a:t> </a:t>
            </a:r>
            <a:r>
              <a:rPr lang="ru-RU" dirty="0" err="1"/>
              <a:t>ордэна</a:t>
            </a:r>
            <a:r>
              <a:rPr lang="ru-RU" dirty="0"/>
              <a:t>, </a:t>
            </a:r>
            <a:r>
              <a:rPr lang="ru-RU" dirty="0" err="1"/>
              <a:t>ён</a:t>
            </a:r>
            <a:r>
              <a:rPr lang="ru-RU" dirty="0"/>
              <a:t> </a:t>
            </a:r>
            <a:r>
              <a:rPr lang="ru-RU" dirty="0" err="1"/>
              <a:t>сваім</a:t>
            </a:r>
            <a:r>
              <a:rPr lang="ru-RU" dirty="0"/>
              <a:t> </a:t>
            </a:r>
            <a:r>
              <a:rPr lang="ru-RU" dirty="0" err="1"/>
              <a:t>падступствам</a:t>
            </a:r>
            <a:r>
              <a:rPr lang="ru-RU" dirty="0"/>
              <a:t> </a:t>
            </a:r>
            <a:r>
              <a:rPr lang="ru-RU" dirty="0" err="1"/>
              <a:t>вядзе</a:t>
            </a:r>
            <a:r>
              <a:rPr lang="ru-RU" dirty="0"/>
              <a:t> </a:t>
            </a:r>
            <a:r>
              <a:rPr lang="ru-RU" dirty="0" err="1"/>
              <a:t>Ордэн</a:t>
            </a:r>
            <a:r>
              <a:rPr lang="ru-RU" dirty="0"/>
              <a:t> да катастрофы. </a:t>
            </a:r>
            <a:r>
              <a:rPr lang="ru-RU" dirty="0" smtClean="0"/>
              <a:t>У </a:t>
            </a:r>
            <a:r>
              <a:rPr lang="ru-RU" dirty="0" err="1"/>
              <a:t>зборнік</a:t>
            </a:r>
            <a:r>
              <a:rPr lang="ru-RU" dirty="0"/>
              <a:t> «</a:t>
            </a:r>
            <a:r>
              <a:rPr lang="ru-RU" dirty="0" err="1"/>
              <a:t>Паэзія</a:t>
            </a:r>
            <a:r>
              <a:rPr lang="ru-RU" dirty="0"/>
              <a:t>» (т. 1-2, 1829) </a:t>
            </a:r>
            <a:r>
              <a:rPr lang="ru-RU" dirty="0" err="1"/>
              <a:t>увайшлі</a:t>
            </a:r>
            <a:r>
              <a:rPr lang="ru-RU" dirty="0"/>
              <a:t> </a:t>
            </a:r>
            <a:r>
              <a:rPr lang="ru-RU" dirty="0" err="1"/>
              <a:t>лірычныя</a:t>
            </a:r>
            <a:r>
              <a:rPr lang="ru-RU" dirty="0"/>
              <a:t> </a:t>
            </a:r>
            <a:r>
              <a:rPr lang="ru-RU" dirty="0" err="1"/>
              <a:t>вершы</a:t>
            </a:r>
            <a:r>
              <a:rPr lang="ru-RU" dirty="0"/>
              <a:t>, </a:t>
            </a:r>
            <a:r>
              <a:rPr lang="ru-RU" dirty="0" err="1"/>
              <a:t>паэма</a:t>
            </a:r>
            <a:r>
              <a:rPr lang="ru-RU" dirty="0"/>
              <a:t> «</a:t>
            </a:r>
            <a:r>
              <a:rPr lang="ru-RU" dirty="0" err="1"/>
              <a:t>Фарыс</a:t>
            </a:r>
            <a:r>
              <a:rPr lang="ru-RU" dirty="0"/>
              <a:t>» і </a:t>
            </a:r>
            <a:r>
              <a:rPr lang="ru-RU" dirty="0" err="1"/>
              <a:t>балады</a:t>
            </a:r>
            <a:r>
              <a:rPr lang="ru-RU" dirty="0"/>
              <a:t>.</a:t>
            </a:r>
          </a:p>
          <a:p>
            <a:r>
              <a:rPr lang="ru-RU" dirty="0"/>
              <a:t>У 3-й </a:t>
            </a:r>
            <a:r>
              <a:rPr lang="ru-RU" dirty="0" err="1"/>
              <a:t>частцы</a:t>
            </a:r>
            <a:r>
              <a:rPr lang="ru-RU" dirty="0"/>
              <a:t> </a:t>
            </a:r>
            <a:r>
              <a:rPr lang="ru-RU" dirty="0" err="1"/>
              <a:t>паэмы</a:t>
            </a:r>
            <a:r>
              <a:rPr lang="ru-RU" dirty="0"/>
              <a:t> «</a:t>
            </a:r>
            <a:r>
              <a:rPr lang="ru-RU" dirty="0" err="1"/>
              <a:t>Дзяды</a:t>
            </a:r>
            <a:r>
              <a:rPr lang="ru-RU" dirty="0"/>
              <a:t>» (1832) з </a:t>
            </a:r>
            <a:r>
              <a:rPr lang="ru-RU" dirty="0" err="1" smtClean="0"/>
              <a:t>фрагментарнай</a:t>
            </a:r>
            <a:r>
              <a:rPr lang="ru-RU" dirty="0" smtClean="0"/>
              <a:t> </a:t>
            </a:r>
            <a:r>
              <a:rPr lang="ru-RU" dirty="0" err="1"/>
              <a:t>пабудовай</a:t>
            </a:r>
            <a:r>
              <a:rPr lang="ru-RU" dirty="0"/>
              <a:t> і </a:t>
            </a:r>
            <a:r>
              <a:rPr lang="ru-RU" dirty="0" err="1"/>
              <a:t>двума</a:t>
            </a:r>
            <a:r>
              <a:rPr lang="ru-RU" dirty="0"/>
              <a:t> </a:t>
            </a:r>
            <a:r>
              <a:rPr lang="ru-RU" dirty="0" err="1"/>
              <a:t>планамі</a:t>
            </a:r>
            <a:r>
              <a:rPr lang="ru-RU" dirty="0"/>
              <a:t> </a:t>
            </a:r>
            <a:r>
              <a:rPr lang="ru-RU" dirty="0" err="1"/>
              <a:t>дзеянні</a:t>
            </a:r>
            <a:r>
              <a:rPr lang="ru-RU" dirty="0"/>
              <a:t>, </a:t>
            </a:r>
            <a:r>
              <a:rPr lang="ru-RU" dirty="0" err="1"/>
              <a:t>фантастычным</a:t>
            </a:r>
            <a:r>
              <a:rPr lang="ru-RU" dirty="0"/>
              <a:t> і </a:t>
            </a:r>
            <a:r>
              <a:rPr lang="ru-RU" dirty="0" err="1"/>
              <a:t>рэальным</a:t>
            </a:r>
            <a:r>
              <a:rPr lang="ru-RU" dirty="0"/>
              <a:t>, </a:t>
            </a:r>
            <a:r>
              <a:rPr lang="ru-RU" dirty="0" err="1"/>
              <a:t>намалявана</a:t>
            </a:r>
            <a:r>
              <a:rPr lang="ru-RU" dirty="0"/>
              <a:t>, у </a:t>
            </a:r>
            <a:r>
              <a:rPr lang="ru-RU" dirty="0" err="1"/>
              <a:t>прыватнасці</a:t>
            </a:r>
            <a:r>
              <a:rPr lang="ru-RU" dirty="0"/>
              <a:t>, </a:t>
            </a:r>
            <a:r>
              <a:rPr lang="ru-RU" dirty="0" err="1"/>
              <a:t>следства</a:t>
            </a:r>
            <a:r>
              <a:rPr lang="ru-RU" dirty="0"/>
              <a:t> па справе </a:t>
            </a:r>
            <a:r>
              <a:rPr lang="ru-RU" dirty="0" err="1"/>
              <a:t>філарэтаў</a:t>
            </a:r>
            <a:r>
              <a:rPr lang="ru-RU" dirty="0"/>
              <a:t>, </a:t>
            </a:r>
            <a:r>
              <a:rPr lang="ru-RU" dirty="0" err="1"/>
              <a:t>выкладаецца</a:t>
            </a:r>
            <a:r>
              <a:rPr lang="ru-RU" dirty="0"/>
              <a:t> </a:t>
            </a:r>
            <a:r>
              <a:rPr lang="ru-RU" dirty="0" err="1"/>
              <a:t>дактрына</a:t>
            </a:r>
            <a:r>
              <a:rPr lang="ru-RU" dirty="0"/>
              <a:t> "</a:t>
            </a:r>
            <a:r>
              <a:rPr lang="ru-RU" dirty="0" err="1"/>
              <a:t>польскага</a:t>
            </a:r>
            <a:r>
              <a:rPr lang="ru-RU" dirty="0"/>
              <a:t> </a:t>
            </a:r>
            <a:r>
              <a:rPr lang="ru-RU" dirty="0" err="1"/>
              <a:t>месіянізму</a:t>
            </a:r>
            <a:r>
              <a:rPr lang="ru-RU" dirty="0"/>
              <a:t>», </a:t>
            </a:r>
            <a:r>
              <a:rPr lang="ru-RU" dirty="0" err="1"/>
              <a:t>згодна</a:t>
            </a:r>
            <a:r>
              <a:rPr lang="ru-RU" dirty="0"/>
              <a:t> з </a:t>
            </a:r>
            <a:r>
              <a:rPr lang="ru-RU" dirty="0" err="1"/>
              <a:t>якой</a:t>
            </a:r>
            <a:r>
              <a:rPr lang="ru-RU" dirty="0"/>
              <a:t> </a:t>
            </a:r>
            <a:r>
              <a:rPr lang="ru-RU" dirty="0" err="1"/>
              <a:t>пакуты</a:t>
            </a:r>
            <a:r>
              <a:rPr lang="ru-RU" dirty="0"/>
              <a:t> </a:t>
            </a:r>
            <a:r>
              <a:rPr lang="ru-RU" dirty="0" err="1"/>
              <a:t>Польшчы</a:t>
            </a:r>
            <a:r>
              <a:rPr lang="ru-RU" dirty="0"/>
              <a:t> </a:t>
            </a:r>
            <a:r>
              <a:rPr lang="ru-RU" dirty="0" err="1"/>
              <a:t>звязаны</a:t>
            </a:r>
            <a:r>
              <a:rPr lang="ru-RU" dirty="0"/>
              <a:t> з </a:t>
            </a:r>
            <a:r>
              <a:rPr lang="ru-RU" dirty="0" err="1"/>
              <a:t>асаблівым</a:t>
            </a:r>
            <a:r>
              <a:rPr lang="ru-RU" dirty="0"/>
              <a:t> </a:t>
            </a:r>
            <a:r>
              <a:rPr lang="ru-RU" dirty="0" err="1"/>
              <a:t>гістарычным</a:t>
            </a:r>
            <a:r>
              <a:rPr lang="ru-RU" dirty="0"/>
              <a:t> </a:t>
            </a:r>
            <a:r>
              <a:rPr lang="ru-RU" dirty="0" err="1"/>
              <a:t>пакліканнем</a:t>
            </a:r>
            <a:r>
              <a:rPr lang="ru-RU" dirty="0"/>
              <a:t> народа-</a:t>
            </a:r>
            <a:r>
              <a:rPr lang="ru-RU" dirty="0" err="1"/>
              <a:t>пакутніка</a:t>
            </a:r>
            <a:r>
              <a:rPr lang="ru-RU" dirty="0"/>
              <a:t> - «</a:t>
            </a:r>
            <a:r>
              <a:rPr lang="ru-RU" dirty="0" err="1"/>
              <a:t>Хрыста</a:t>
            </a:r>
            <a:r>
              <a:rPr lang="ru-RU" dirty="0"/>
              <a:t> </a:t>
            </a:r>
            <a:r>
              <a:rPr lang="ru-RU" dirty="0" err="1"/>
              <a:t>народаў</a:t>
            </a:r>
            <a:r>
              <a:rPr lang="ru-RU" dirty="0"/>
              <a:t>».</a:t>
            </a:r>
          </a:p>
          <a:p>
            <a:endParaRPr lang="ru-RU" dirty="0"/>
          </a:p>
          <a:p>
            <a:r>
              <a:rPr lang="ru-RU" dirty="0"/>
              <a:t>Да «</a:t>
            </a:r>
            <a:r>
              <a:rPr lang="ru-RU" dirty="0" err="1"/>
              <a:t>Дзядоў</a:t>
            </a:r>
            <a:r>
              <a:rPr lang="ru-RU" dirty="0"/>
              <a:t>» </a:t>
            </a:r>
            <a:r>
              <a:rPr lang="ru-RU" dirty="0" err="1"/>
              <a:t>прымыкае</a:t>
            </a:r>
            <a:r>
              <a:rPr lang="ru-RU" dirty="0"/>
              <a:t> «</a:t>
            </a:r>
            <a:r>
              <a:rPr lang="ru-RU" dirty="0" err="1"/>
              <a:t>Урывак</a:t>
            </a:r>
            <a:r>
              <a:rPr lang="ru-RU" dirty="0"/>
              <a:t>» - </a:t>
            </a:r>
            <a:r>
              <a:rPr lang="ru-RU" dirty="0" err="1"/>
              <a:t>цыкл</a:t>
            </a:r>
            <a:r>
              <a:rPr lang="ru-RU" dirty="0"/>
              <a:t> </a:t>
            </a:r>
            <a:r>
              <a:rPr lang="ru-RU" dirty="0" err="1"/>
              <a:t>вершаў</a:t>
            </a:r>
            <a:r>
              <a:rPr lang="ru-RU" dirty="0"/>
              <a:t> з </a:t>
            </a:r>
            <a:r>
              <a:rPr lang="ru-RU" dirty="0" err="1"/>
              <a:t>карцінамі</a:t>
            </a:r>
            <a:r>
              <a:rPr lang="ru-RU" dirty="0"/>
              <a:t> </a:t>
            </a:r>
            <a:r>
              <a:rPr lang="ru-RU" dirty="0" err="1"/>
              <a:t>Расіі</a:t>
            </a:r>
            <a:r>
              <a:rPr lang="ru-RU" dirty="0"/>
              <a:t>. У </a:t>
            </a:r>
            <a:r>
              <a:rPr lang="ru-RU" dirty="0" err="1"/>
              <a:t>яго</a:t>
            </a:r>
            <a:r>
              <a:rPr lang="ru-RU" dirty="0"/>
              <a:t> </a:t>
            </a:r>
            <a:r>
              <a:rPr lang="ru-RU" dirty="0" err="1"/>
              <a:t>ўвайшлі</a:t>
            </a:r>
            <a:r>
              <a:rPr lang="ru-RU" dirty="0"/>
              <a:t> </a:t>
            </a:r>
            <a:r>
              <a:rPr lang="ru-RU" dirty="0" err="1"/>
              <a:t>такія</a:t>
            </a:r>
            <a:r>
              <a:rPr lang="ru-RU" dirty="0"/>
              <a:t> </a:t>
            </a:r>
            <a:r>
              <a:rPr lang="ru-RU" dirty="0" err="1"/>
              <a:t>вершы</a:t>
            </a:r>
            <a:r>
              <a:rPr lang="ru-RU" dirty="0"/>
              <a:t>, як «</a:t>
            </a:r>
            <a:r>
              <a:rPr lang="ru-RU" dirty="0" err="1"/>
              <a:t>Помнік</a:t>
            </a:r>
            <a:r>
              <a:rPr lang="ru-RU" dirty="0"/>
              <a:t> </a:t>
            </a:r>
            <a:r>
              <a:rPr lang="ru-RU" dirty="0" err="1"/>
              <a:t>Пятру</a:t>
            </a:r>
            <a:r>
              <a:rPr lang="ru-RU" dirty="0"/>
              <a:t> </a:t>
            </a:r>
            <a:r>
              <a:rPr lang="ru-RU" dirty="0" err="1"/>
              <a:t>Вялікаму</a:t>
            </a:r>
            <a:r>
              <a:rPr lang="ru-RU" dirty="0"/>
              <a:t>», «</a:t>
            </a:r>
            <a:r>
              <a:rPr lang="ru-RU" dirty="0" err="1"/>
              <a:t>Дарога</a:t>
            </a:r>
            <a:r>
              <a:rPr lang="ru-RU" dirty="0"/>
              <a:t> ў </a:t>
            </a:r>
            <a:r>
              <a:rPr lang="ru-RU" dirty="0" err="1"/>
              <a:t>Расію</a:t>
            </a:r>
            <a:r>
              <a:rPr lang="ru-RU" dirty="0"/>
              <a:t>», «</a:t>
            </a:r>
            <a:r>
              <a:rPr lang="ru-RU" dirty="0" err="1"/>
              <a:t>Аляшкевіч</a:t>
            </a:r>
            <a:r>
              <a:rPr lang="ru-RU" dirty="0"/>
              <a:t>», «</a:t>
            </a:r>
            <a:r>
              <a:rPr lang="ru-RU" dirty="0" err="1"/>
              <a:t>Пецярбург</a:t>
            </a:r>
            <a:r>
              <a:rPr lang="ru-RU" dirty="0"/>
              <a:t>», «</a:t>
            </a:r>
            <a:r>
              <a:rPr lang="ru-RU" dirty="0" err="1"/>
              <a:t>Маім</a:t>
            </a:r>
            <a:r>
              <a:rPr lang="ru-RU" dirty="0"/>
              <a:t> </a:t>
            </a:r>
            <a:r>
              <a:rPr lang="ru-RU" dirty="0" err="1"/>
              <a:t>сябрам-маскалям</a:t>
            </a:r>
            <a:r>
              <a:rPr lang="ru-RU" dirty="0"/>
              <a:t>» (у </a:t>
            </a:r>
            <a:r>
              <a:rPr lang="ru-RU" dirty="0" err="1"/>
              <a:t>рускім</a:t>
            </a:r>
            <a:r>
              <a:rPr lang="ru-RU" dirty="0"/>
              <a:t> </a:t>
            </a:r>
            <a:r>
              <a:rPr lang="ru-RU" dirty="0" err="1"/>
              <a:t>перакладзе</a:t>
            </a:r>
            <a:r>
              <a:rPr lang="ru-RU" dirty="0"/>
              <a:t> - «</a:t>
            </a:r>
            <a:r>
              <a:rPr lang="ru-RU" dirty="0" err="1" smtClean="0"/>
              <a:t>расейскім</a:t>
            </a:r>
            <a:r>
              <a:rPr lang="ru-RU" dirty="0" smtClean="0"/>
              <a:t> </a:t>
            </a:r>
            <a:r>
              <a:rPr lang="ru-RU" dirty="0" err="1" smtClean="0"/>
              <a:t>сябрам</a:t>
            </a:r>
            <a:r>
              <a:rPr lang="ru-RU" dirty="0" smtClean="0"/>
              <a:t>»). </a:t>
            </a:r>
            <a:r>
              <a:rPr lang="ru-RU" dirty="0" err="1"/>
              <a:t>Сваім</a:t>
            </a:r>
            <a:r>
              <a:rPr lang="ru-RU" dirty="0"/>
              <a:t> вершам «</a:t>
            </a:r>
            <a:r>
              <a:rPr lang="ru-RU" dirty="0" err="1"/>
              <a:t>Маім</a:t>
            </a:r>
            <a:r>
              <a:rPr lang="ru-RU" dirty="0"/>
              <a:t> </a:t>
            </a:r>
            <a:r>
              <a:rPr lang="ru-RU" dirty="0" err="1"/>
              <a:t>сябрам-маскалям</a:t>
            </a:r>
            <a:r>
              <a:rPr lang="ru-RU" dirty="0"/>
              <a:t>» (1830), </a:t>
            </a:r>
            <a:r>
              <a:rPr lang="ru-RU" dirty="0" err="1"/>
              <a:t>Міцкевіч</a:t>
            </a:r>
            <a:r>
              <a:rPr lang="ru-RU" dirty="0"/>
              <a:t> </a:t>
            </a:r>
            <a:r>
              <a:rPr lang="ru-RU" dirty="0" err="1"/>
              <a:t>хацеў</a:t>
            </a:r>
            <a:r>
              <a:rPr lang="ru-RU" dirty="0"/>
              <a:t> </a:t>
            </a:r>
            <a:r>
              <a:rPr lang="ru-RU" dirty="0" err="1"/>
              <a:t>сказаць</a:t>
            </a:r>
            <a:r>
              <a:rPr lang="ru-RU" dirty="0"/>
              <a:t>, </a:t>
            </a:r>
            <a:r>
              <a:rPr lang="ru-RU" dirty="0" err="1"/>
              <a:t>што</a:t>
            </a:r>
            <a:r>
              <a:rPr lang="ru-RU" dirty="0"/>
              <a:t> </a:t>
            </a:r>
            <a:r>
              <a:rPr lang="ru-RU" dirty="0" err="1"/>
              <a:t>заклікае</a:t>
            </a:r>
            <a:r>
              <a:rPr lang="ru-RU" dirty="0"/>
              <a:t> да </a:t>
            </a:r>
            <a:r>
              <a:rPr lang="ru-RU" dirty="0" err="1"/>
              <a:t>барацьбы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 err="1"/>
              <a:t>супраць</a:t>
            </a:r>
            <a:r>
              <a:rPr lang="ru-RU" dirty="0"/>
              <a:t> </a:t>
            </a:r>
            <a:r>
              <a:rPr lang="ru-RU" dirty="0" err="1"/>
              <a:t>уласнага</a:t>
            </a:r>
            <a:r>
              <a:rPr lang="ru-RU" dirty="0"/>
              <a:t> </a:t>
            </a:r>
            <a:r>
              <a:rPr lang="ru-RU" dirty="0" err="1"/>
              <a:t>беларускага</a:t>
            </a:r>
            <a:r>
              <a:rPr lang="ru-RU" dirty="0"/>
              <a:t> народа, а з </a:t>
            </a:r>
            <a:r>
              <a:rPr lang="ru-RU" dirty="0" err="1"/>
              <a:t>імпэрскім</a:t>
            </a:r>
            <a:r>
              <a:rPr lang="ru-RU" dirty="0"/>
              <a:t> </a:t>
            </a:r>
            <a:r>
              <a:rPr lang="ru-RU" dirty="0" err="1"/>
              <a:t>прыгнётам</a:t>
            </a:r>
            <a:r>
              <a:rPr lang="ru-RU" dirty="0"/>
              <a:t>, ад </a:t>
            </a:r>
            <a:r>
              <a:rPr lang="ru-RU" dirty="0" err="1"/>
              <a:t>якога</a:t>
            </a:r>
            <a:r>
              <a:rPr lang="ru-RU" dirty="0"/>
              <a:t> </a:t>
            </a:r>
            <a:r>
              <a:rPr lang="ru-RU" dirty="0" err="1"/>
              <a:t>пакутуюць</a:t>
            </a:r>
            <a:r>
              <a:rPr lang="ru-RU" dirty="0"/>
              <a:t> як </a:t>
            </a:r>
            <a:r>
              <a:rPr lang="ru-RU" dirty="0" err="1"/>
              <a:t>палякі</a:t>
            </a:r>
            <a:r>
              <a:rPr lang="ru-RU" dirty="0"/>
              <a:t>, так і </a:t>
            </a:r>
            <a:r>
              <a:rPr lang="ru-RU" dirty="0" err="1"/>
              <a:t>рускія</a:t>
            </a:r>
            <a:r>
              <a:rPr lang="ru-RU" dirty="0"/>
              <a:t>. У </a:t>
            </a:r>
            <a:r>
              <a:rPr lang="ru-RU" dirty="0" err="1"/>
              <a:t>ім</a:t>
            </a:r>
            <a:r>
              <a:rPr lang="ru-RU" dirty="0"/>
              <a:t>, </a:t>
            </a:r>
            <a:r>
              <a:rPr lang="ru-RU" dirty="0" err="1"/>
              <a:t>звяртаючыся</a:t>
            </a:r>
            <a:r>
              <a:rPr lang="ru-RU" dirty="0"/>
              <a:t> да </a:t>
            </a:r>
            <a:r>
              <a:rPr lang="ru-RU" dirty="0" err="1"/>
              <a:t>рускіх</a:t>
            </a:r>
            <a:r>
              <a:rPr lang="ru-RU" dirty="0"/>
              <a:t> </a:t>
            </a:r>
            <a:r>
              <a:rPr lang="ru-RU" dirty="0" err="1" smtClean="0"/>
              <a:t>паэтаў</a:t>
            </a:r>
            <a:r>
              <a:rPr lang="ru-RU" dirty="0" smtClean="0"/>
              <a:t>, </a:t>
            </a:r>
            <a:r>
              <a:rPr lang="ru-RU" dirty="0" err="1"/>
              <a:t>ён</a:t>
            </a:r>
            <a:r>
              <a:rPr lang="ru-RU" dirty="0"/>
              <a:t> </a:t>
            </a:r>
            <a:r>
              <a:rPr lang="ru-RU" dirty="0" err="1"/>
              <a:t>пытаецца</a:t>
            </a:r>
            <a:r>
              <a:rPr lang="ru-RU" dirty="0"/>
              <a:t>,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засталіся</a:t>
            </a:r>
            <a:r>
              <a:rPr lang="ru-RU" dirty="0"/>
              <a:t> </a:t>
            </a:r>
            <a:r>
              <a:rPr lang="ru-RU" dirty="0" err="1"/>
              <a:t>яны</a:t>
            </a:r>
            <a:r>
              <a:rPr lang="ru-RU" dirty="0"/>
              <a:t> </a:t>
            </a:r>
            <a:r>
              <a:rPr lang="ru-RU" dirty="0" err="1"/>
              <a:t>верныя</a:t>
            </a:r>
            <a:r>
              <a:rPr lang="ru-RU" dirty="0"/>
              <a:t> </a:t>
            </a:r>
            <a:r>
              <a:rPr lang="ru-RU" dirty="0" err="1"/>
              <a:t>сваім</a:t>
            </a:r>
            <a:r>
              <a:rPr lang="ru-RU" dirty="0"/>
              <a:t> </a:t>
            </a:r>
            <a:r>
              <a:rPr lang="ru-RU" dirty="0" err="1"/>
              <a:t>свабодалюбным</a:t>
            </a:r>
            <a:r>
              <a:rPr lang="ru-RU" dirty="0"/>
              <a:t> </a:t>
            </a:r>
            <a:r>
              <a:rPr lang="ru-RU" dirty="0" err="1" smtClean="0"/>
              <a:t>ідэалам</a:t>
            </a:r>
            <a:r>
              <a:rPr lang="ru-RU" dirty="0"/>
              <a:t>.</a:t>
            </a:r>
          </a:p>
          <a:p>
            <a:r>
              <a:rPr lang="ru-RU" dirty="0" err="1"/>
              <a:t>Ідэі</a:t>
            </a:r>
            <a:r>
              <a:rPr lang="ru-RU" dirty="0"/>
              <a:t> </a:t>
            </a:r>
            <a:r>
              <a:rPr lang="ru-RU" dirty="0" err="1"/>
              <a:t>польскага</a:t>
            </a:r>
            <a:r>
              <a:rPr lang="ru-RU" dirty="0"/>
              <a:t> </a:t>
            </a:r>
            <a:r>
              <a:rPr lang="ru-RU" dirty="0" err="1"/>
              <a:t>месіянізму</a:t>
            </a:r>
            <a:r>
              <a:rPr lang="ru-RU" dirty="0"/>
              <a:t> </a:t>
            </a:r>
            <a:r>
              <a:rPr lang="ru-RU" dirty="0" err="1" smtClean="0"/>
              <a:t>развіты</a:t>
            </a:r>
            <a:r>
              <a:rPr lang="ru-RU" dirty="0" smtClean="0"/>
              <a:t> </a:t>
            </a:r>
            <a:r>
              <a:rPr lang="ru-RU" dirty="0"/>
              <a:t>ў </a:t>
            </a:r>
            <a:r>
              <a:rPr lang="ru-RU" dirty="0" err="1"/>
              <a:t>мастацка-публіцыстычным</a:t>
            </a:r>
            <a:r>
              <a:rPr lang="ru-RU" dirty="0"/>
              <a:t> </a:t>
            </a:r>
            <a:r>
              <a:rPr lang="ru-RU" dirty="0" err="1"/>
              <a:t>творы</a:t>
            </a:r>
            <a:r>
              <a:rPr lang="ru-RU" dirty="0"/>
              <a:t> «</a:t>
            </a:r>
            <a:r>
              <a:rPr lang="ru-RU" dirty="0" err="1"/>
              <a:t>Кнігі</a:t>
            </a:r>
            <a:r>
              <a:rPr lang="ru-RU" dirty="0"/>
              <a:t> </a:t>
            </a:r>
            <a:r>
              <a:rPr lang="ru-RU" dirty="0" err="1"/>
              <a:t>польскага</a:t>
            </a:r>
            <a:r>
              <a:rPr lang="ru-RU" dirty="0"/>
              <a:t> народа і </a:t>
            </a:r>
            <a:r>
              <a:rPr lang="ru-RU" dirty="0" err="1"/>
              <a:t>польскага</a:t>
            </a:r>
            <a:r>
              <a:rPr lang="ru-RU" dirty="0"/>
              <a:t> </a:t>
            </a:r>
            <a:r>
              <a:rPr lang="ru-RU" dirty="0" err="1"/>
              <a:t>пілігрымства</a:t>
            </a:r>
            <a:r>
              <a:rPr lang="ru-RU" dirty="0" smtClean="0"/>
              <a:t>»</a:t>
            </a:r>
            <a:r>
              <a:rPr lang="en-US" dirty="0" smtClean="0"/>
              <a:t>. </a:t>
            </a:r>
            <a:r>
              <a:rPr lang="ru-RU" dirty="0" err="1"/>
              <a:t>Польскае</a:t>
            </a:r>
            <a:r>
              <a:rPr lang="ru-RU" dirty="0"/>
              <a:t> </a:t>
            </a:r>
            <a:r>
              <a:rPr lang="ru-RU" dirty="0" err="1"/>
              <a:t>рассейванне</a:t>
            </a:r>
            <a:r>
              <a:rPr lang="ru-RU" dirty="0"/>
              <a:t> </a:t>
            </a:r>
            <a:r>
              <a:rPr lang="ru-RU" dirty="0" err="1"/>
              <a:t>заклікана</a:t>
            </a:r>
            <a:r>
              <a:rPr lang="ru-RU" dirty="0"/>
              <a:t> </a:t>
            </a:r>
            <a:r>
              <a:rPr lang="ru-RU" dirty="0" err="1"/>
              <a:t>ўдзельнічаць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ўсеагульнай</a:t>
            </a:r>
            <a:r>
              <a:rPr lang="ru-RU" dirty="0"/>
              <a:t> </a:t>
            </a:r>
            <a:r>
              <a:rPr lang="ru-RU" dirty="0" err="1"/>
              <a:t>вайне</a:t>
            </a:r>
            <a:r>
              <a:rPr lang="ru-RU" dirty="0"/>
              <a:t> за </a:t>
            </a:r>
            <a:r>
              <a:rPr lang="ru-RU" dirty="0" err="1"/>
              <a:t>вольнасць</a:t>
            </a:r>
            <a:r>
              <a:rPr lang="ru-RU" dirty="0"/>
              <a:t> </a:t>
            </a:r>
            <a:r>
              <a:rPr lang="ru-RU" dirty="0" err="1"/>
              <a:t>народаў</a:t>
            </a:r>
            <a:r>
              <a:rPr lang="ru-RU" dirty="0"/>
              <a:t>, </a:t>
            </a:r>
            <a:r>
              <a:rPr lang="ru-RU" dirty="0" err="1"/>
              <a:t>нядзеля</a:t>
            </a:r>
            <a:r>
              <a:rPr lang="ru-RU" dirty="0"/>
              <a:t> </a:t>
            </a:r>
            <a:r>
              <a:rPr lang="ru-RU" dirty="0" err="1"/>
              <a:t>якіх</a:t>
            </a:r>
            <a:r>
              <a:rPr lang="ru-RU" dirty="0"/>
              <a:t> </a:t>
            </a:r>
            <a:r>
              <a:rPr lang="ru-RU" dirty="0" err="1"/>
              <a:t>павінна</a:t>
            </a:r>
            <a:r>
              <a:rPr lang="ru-RU" dirty="0"/>
              <a:t> </a:t>
            </a:r>
            <a:r>
              <a:rPr lang="ru-RU" dirty="0" err="1"/>
              <a:t>прывесці</a:t>
            </a:r>
            <a:r>
              <a:rPr lang="ru-RU" dirty="0"/>
              <a:t> </a:t>
            </a:r>
            <a:r>
              <a:rPr lang="ru-RU" dirty="0" smtClean="0"/>
              <a:t>да </a:t>
            </a:r>
            <a:r>
              <a:rPr lang="ru-RU" dirty="0" err="1" smtClean="0"/>
              <a:t>ўваскрэсення</a:t>
            </a:r>
            <a:r>
              <a:rPr lang="ru-RU" dirty="0" smtClean="0"/>
              <a:t> </a:t>
            </a:r>
            <a:r>
              <a:rPr lang="ru-RU" dirty="0" err="1" smtClean="0"/>
              <a:t>Польшчы</a:t>
            </a:r>
            <a:r>
              <a:rPr lang="ru-RU" dirty="0"/>
              <a:t>. </a:t>
            </a:r>
            <a:r>
              <a:rPr lang="ru-RU" dirty="0" err="1"/>
              <a:t>Тыя</a:t>
            </a:r>
            <a:r>
              <a:rPr lang="ru-RU" dirty="0"/>
              <a:t> ж </a:t>
            </a:r>
            <a:r>
              <a:rPr lang="ru-RU" dirty="0" err="1"/>
              <a:t>ідэі</a:t>
            </a:r>
            <a:r>
              <a:rPr lang="ru-RU" dirty="0"/>
              <a:t> </a:t>
            </a:r>
            <a:r>
              <a:rPr lang="ru-RU" dirty="0" err="1"/>
              <a:t>прапагандаваліся</a:t>
            </a:r>
            <a:r>
              <a:rPr lang="ru-RU" dirty="0"/>
              <a:t> ў </a:t>
            </a:r>
            <a:r>
              <a:rPr lang="ru-RU" dirty="0" err="1"/>
              <a:t>артыкулах</a:t>
            </a:r>
            <a:r>
              <a:rPr lang="ru-RU" dirty="0"/>
              <a:t> </a:t>
            </a:r>
            <a:r>
              <a:rPr lang="ru-RU" dirty="0" err="1"/>
              <a:t>Міцкевіча</a:t>
            </a:r>
            <a:r>
              <a:rPr lang="ru-RU" dirty="0"/>
              <a:t> ў </a:t>
            </a:r>
            <a:r>
              <a:rPr lang="ru-RU" dirty="0" err="1"/>
              <a:t>газеце</a:t>
            </a:r>
            <a:r>
              <a:rPr lang="ru-RU" dirty="0"/>
              <a:t> «</a:t>
            </a:r>
            <a:r>
              <a:rPr lang="ru-RU" dirty="0" err="1"/>
              <a:t>Польскі</a:t>
            </a:r>
            <a:r>
              <a:rPr lang="ru-RU" dirty="0"/>
              <a:t> </a:t>
            </a:r>
            <a:r>
              <a:rPr lang="ru-RU" dirty="0" err="1"/>
              <a:t>пілігрым</a:t>
            </a:r>
            <a:r>
              <a:rPr lang="ru-RU" dirty="0"/>
              <a:t>» 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r>
              <a:rPr lang="ru-RU" dirty="0" err="1" smtClean="0"/>
              <a:t>Найбуйнейшы</a:t>
            </a:r>
            <a:r>
              <a:rPr lang="ru-RU" dirty="0" smtClean="0"/>
              <a:t> </a:t>
            </a:r>
            <a:r>
              <a:rPr lang="ru-RU" dirty="0" err="1"/>
              <a:t>твор</a:t>
            </a:r>
            <a:r>
              <a:rPr lang="ru-RU" dirty="0"/>
              <a:t> </a:t>
            </a:r>
            <a:r>
              <a:rPr lang="ru-RU" dirty="0" err="1"/>
              <a:t>Міцкевіча</a:t>
            </a:r>
            <a:r>
              <a:rPr lang="ru-RU" dirty="0"/>
              <a:t> - </a:t>
            </a:r>
            <a:r>
              <a:rPr lang="ru-RU" dirty="0" err="1"/>
              <a:t>эпічная</a:t>
            </a:r>
            <a:r>
              <a:rPr lang="ru-RU" dirty="0"/>
              <a:t> </a:t>
            </a:r>
            <a:r>
              <a:rPr lang="ru-RU" dirty="0" err="1"/>
              <a:t>паэма</a:t>
            </a:r>
            <a:r>
              <a:rPr lang="ru-RU" dirty="0"/>
              <a:t> «Пан </a:t>
            </a:r>
            <a:r>
              <a:rPr lang="ru-RU" dirty="0" err="1"/>
              <a:t>Тадэвуш</a:t>
            </a:r>
            <a:r>
              <a:rPr lang="ru-RU" dirty="0" smtClean="0"/>
              <a:t>»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err="1"/>
              <a:t>выдадзеная</a:t>
            </a:r>
            <a:r>
              <a:rPr lang="ru-RU" dirty="0"/>
              <a:t> ў </a:t>
            </a:r>
            <a:r>
              <a:rPr lang="ru-RU" dirty="0" err="1"/>
              <a:t>Парыжы</a:t>
            </a:r>
            <a:r>
              <a:rPr lang="ru-RU" dirty="0"/>
              <a:t> ў 1834 </a:t>
            </a:r>
            <a:r>
              <a:rPr lang="ru-RU" dirty="0" err="1"/>
              <a:t>годзе</a:t>
            </a:r>
            <a:r>
              <a:rPr lang="ru-RU" dirty="0"/>
              <a:t>. У </a:t>
            </a:r>
            <a:r>
              <a:rPr lang="ru-RU" dirty="0" err="1"/>
              <a:t>паэме</a:t>
            </a:r>
            <a:r>
              <a:rPr lang="ru-RU" dirty="0"/>
              <a:t> </a:t>
            </a:r>
            <a:r>
              <a:rPr lang="ru-RU" dirty="0" err="1" smtClean="0"/>
              <a:t>створаны</a:t>
            </a:r>
            <a:r>
              <a:rPr lang="ru-RU" dirty="0" smtClean="0"/>
              <a:t> </a:t>
            </a:r>
            <a:r>
              <a:rPr lang="ru-RU" dirty="0" err="1" smtClean="0"/>
              <a:t>поўны</a:t>
            </a:r>
            <a:r>
              <a:rPr lang="ru-RU" dirty="0" smtClean="0"/>
              <a:t> </a:t>
            </a:r>
            <a:r>
              <a:rPr lang="ru-RU" dirty="0" err="1" smtClean="0"/>
              <a:t>настальгіі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гумару</a:t>
            </a:r>
            <a:r>
              <a:rPr lang="ru-RU" dirty="0"/>
              <a:t> </a:t>
            </a:r>
            <a:r>
              <a:rPr lang="ru-RU" dirty="0" err="1"/>
              <a:t>вобраз</a:t>
            </a:r>
            <a:r>
              <a:rPr lang="ru-RU" dirty="0"/>
              <a:t> </a:t>
            </a:r>
            <a:r>
              <a:rPr lang="ru-RU" dirty="0" err="1"/>
              <a:t>маляўнічых</a:t>
            </a:r>
            <a:r>
              <a:rPr lang="ru-RU" dirty="0"/>
              <a:t>, але </a:t>
            </a:r>
            <a:r>
              <a:rPr lang="ru-RU" dirty="0" err="1"/>
              <a:t>гістарычна</a:t>
            </a:r>
            <a:r>
              <a:rPr lang="ru-RU" dirty="0"/>
              <a:t> </a:t>
            </a:r>
            <a:r>
              <a:rPr lang="ru-RU" dirty="0" err="1"/>
              <a:t>асуджаных</a:t>
            </a:r>
            <a:r>
              <a:rPr lang="ru-RU" dirty="0"/>
              <a:t> </a:t>
            </a:r>
            <a:r>
              <a:rPr lang="ru-RU" dirty="0" err="1"/>
              <a:t>шляхецкіх</a:t>
            </a:r>
            <a:r>
              <a:rPr lang="ru-RU" dirty="0"/>
              <a:t> </a:t>
            </a:r>
            <a:r>
              <a:rPr lang="ru-RU" dirty="0" err="1"/>
              <a:t>нораваў</a:t>
            </a:r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 err="1"/>
              <a:t>Міцкевіч</a:t>
            </a:r>
            <a:r>
              <a:rPr lang="ru-RU" dirty="0"/>
              <a:t>, </a:t>
            </a:r>
            <a:r>
              <a:rPr lang="ru-RU" dirty="0" err="1"/>
              <a:t>засяродзіўшы</a:t>
            </a:r>
            <a:r>
              <a:rPr lang="ru-RU" dirty="0"/>
              <a:t> ў </a:t>
            </a:r>
            <a:r>
              <a:rPr lang="ru-RU" dirty="0" err="1"/>
              <a:t>сабе</a:t>
            </a:r>
            <a:r>
              <a:rPr lang="ru-RU" dirty="0"/>
              <a:t> дух </a:t>
            </a:r>
            <a:r>
              <a:rPr lang="ru-RU" dirty="0" err="1"/>
              <a:t>свайго</a:t>
            </a:r>
            <a:r>
              <a:rPr lang="ru-RU" dirty="0"/>
              <a:t> народа, </a:t>
            </a:r>
            <a:r>
              <a:rPr lang="ru-RU" dirty="0" err="1"/>
              <a:t>першы</a:t>
            </a:r>
            <a:r>
              <a:rPr lang="ru-RU" dirty="0"/>
              <a:t> </a:t>
            </a:r>
            <a:r>
              <a:rPr lang="ru-RU" dirty="0" err="1"/>
              <a:t>даў</a:t>
            </a:r>
            <a:r>
              <a:rPr lang="ru-RU" dirty="0"/>
              <a:t> </a:t>
            </a:r>
            <a:r>
              <a:rPr lang="ru-RU" dirty="0" err="1"/>
              <a:t>польскай</a:t>
            </a:r>
            <a:r>
              <a:rPr lang="ru-RU" dirty="0"/>
              <a:t> </a:t>
            </a:r>
            <a:r>
              <a:rPr lang="ru-RU" dirty="0" err="1"/>
              <a:t>паэзіі</a:t>
            </a:r>
            <a:r>
              <a:rPr lang="ru-RU" dirty="0"/>
              <a:t> права </a:t>
            </a:r>
            <a:r>
              <a:rPr lang="ru-RU" dirty="0" err="1"/>
              <a:t>мець</a:t>
            </a:r>
            <a:r>
              <a:rPr lang="ru-RU" dirty="0"/>
              <a:t> свой </a:t>
            </a:r>
            <a:r>
              <a:rPr lang="ru-RU" dirty="0" err="1"/>
              <a:t>голас</a:t>
            </a:r>
            <a:r>
              <a:rPr lang="ru-RU" dirty="0"/>
              <a:t> </a:t>
            </a:r>
            <a:r>
              <a:rPr lang="ru-RU" dirty="0" err="1"/>
              <a:t>сярод</a:t>
            </a:r>
            <a:r>
              <a:rPr lang="ru-RU" dirty="0"/>
              <a:t> </a:t>
            </a:r>
            <a:r>
              <a:rPr lang="ru-RU" dirty="0" err="1"/>
              <a:t>разумовых</a:t>
            </a:r>
            <a:r>
              <a:rPr lang="ru-RU" dirty="0"/>
              <a:t> </a:t>
            </a:r>
            <a:r>
              <a:rPr lang="ru-RU" dirty="0" err="1"/>
              <a:t>дэпутатаў</a:t>
            </a:r>
            <a:r>
              <a:rPr lang="ru-RU" dirty="0"/>
              <a:t> </a:t>
            </a:r>
            <a:r>
              <a:rPr lang="ru-RU" dirty="0" err="1"/>
              <a:t>Еўропы</a:t>
            </a:r>
            <a:r>
              <a:rPr lang="ru-RU" dirty="0"/>
              <a:t> і разам з </a:t>
            </a:r>
            <a:r>
              <a:rPr lang="ru-RU" dirty="0" err="1"/>
              <a:t>тым</a:t>
            </a:r>
            <a:r>
              <a:rPr lang="ru-RU" dirty="0"/>
              <a:t> </a:t>
            </a:r>
            <a:r>
              <a:rPr lang="ru-RU" dirty="0" err="1"/>
              <a:t>даў</a:t>
            </a:r>
            <a:r>
              <a:rPr lang="ru-RU" dirty="0"/>
              <a:t> </a:t>
            </a:r>
            <a:r>
              <a:rPr lang="ru-RU" dirty="0" err="1"/>
              <a:t>ёй</a:t>
            </a:r>
            <a:r>
              <a:rPr lang="ru-RU" dirty="0"/>
              <a:t> </a:t>
            </a:r>
            <a:r>
              <a:rPr lang="ru-RU" dirty="0" err="1"/>
              <a:t>магчымасць</a:t>
            </a:r>
            <a:r>
              <a:rPr lang="ru-RU" dirty="0"/>
              <a:t> </a:t>
            </a:r>
            <a:r>
              <a:rPr lang="ru-RU" dirty="0" err="1"/>
              <a:t>дзейнічаць</a:t>
            </a:r>
            <a:r>
              <a:rPr lang="ru-RU" dirty="0"/>
              <a:t> і на нашу </a:t>
            </a:r>
            <a:r>
              <a:rPr lang="ru-RU" dirty="0" err="1"/>
              <a:t>паэзію</a:t>
            </a:r>
            <a:r>
              <a:rPr lang="ru-RU" dirty="0"/>
              <a:t>. [12]</a:t>
            </a:r>
          </a:p>
        </p:txBody>
      </p:sp>
      <p:pic>
        <p:nvPicPr>
          <p:cNvPr id="4098" name="Picture 2" descr="D:\Game Vova\тя\кк\Новая папка (2)\266px-Adam_Mickiewic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38" y="908720"/>
            <a:ext cx="2533650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86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76</TotalTime>
  <Words>1222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Прэзентацыя на тэму “Адам Міцкевіч”</vt:lpstr>
      <vt:lpstr>Адам Міцкевіч</vt:lpstr>
      <vt:lpstr>Раннія гады</vt:lpstr>
      <vt:lpstr>Эміграцыя</vt:lpstr>
      <vt:lpstr>Асабістае жыццё</vt:lpstr>
      <vt:lpstr>Творчасць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Прэзентацыя на тэму “Адам Міцкевіч”</dc:title>
  <dc:creator>Alexander</dc:creator>
  <cp:lastModifiedBy>user</cp:lastModifiedBy>
  <cp:revision>9</cp:revision>
  <dcterms:created xsi:type="dcterms:W3CDTF">2017-01-12T15:49:48Z</dcterms:created>
  <dcterms:modified xsi:type="dcterms:W3CDTF">2017-01-13T11:12:40Z</dcterms:modified>
</cp:coreProperties>
</file>