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8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C19968-5C2D-46F0-826F-9217FA0275EE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27B5E-DDF9-421D-B72A-A7FEB8F1B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107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6E2A091-FA17-4A03-BBD3-304B5A54D1D4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9320B7B2-A7F7-4062-927E-B69ACCA1175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39" y="5661248"/>
            <a:ext cx="9324528" cy="914400"/>
          </a:xfrm>
        </p:spPr>
        <p:txBody>
          <a:bodyPr/>
          <a:lstStyle/>
          <a:p>
            <a:r>
              <a:rPr lang="ru-RU" sz="3200" dirty="0"/>
              <a:t>А. </a:t>
            </a:r>
            <a:r>
              <a:rPr lang="ru-RU" sz="3200" dirty="0" err="1"/>
              <a:t>Дудараў</a:t>
            </a:r>
            <a:r>
              <a:rPr lang="ru-RU" sz="3200" dirty="0"/>
              <a:t> — </a:t>
            </a:r>
            <a:r>
              <a:rPr lang="ru-RU" sz="3200" dirty="0" err="1"/>
              <a:t>вядомы</a:t>
            </a:r>
            <a:r>
              <a:rPr lang="ru-RU" sz="3200" dirty="0"/>
              <a:t> </a:t>
            </a:r>
            <a:r>
              <a:rPr lang="ru-RU" sz="3200" dirty="0" err="1"/>
              <a:t>беларускі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драматург і </a:t>
            </a:r>
            <a:r>
              <a:rPr lang="ru-RU" sz="3200" dirty="0" err="1"/>
              <a:t>празаік</a:t>
            </a:r>
            <a:r>
              <a:rPr lang="ru-RU" sz="3200" dirty="0"/>
              <a:t>, </a:t>
            </a:r>
            <a:r>
              <a:rPr lang="ru-RU" sz="3200" dirty="0" err="1"/>
              <a:t>заслужаны</a:t>
            </a:r>
            <a:r>
              <a:rPr lang="ru-RU" sz="3200" dirty="0"/>
              <a:t> </a:t>
            </a:r>
            <a:r>
              <a:rPr lang="ru-RU" sz="3200" dirty="0" err="1" smtClean="0"/>
              <a:t>дзеяч</a:t>
            </a:r>
            <a:r>
              <a:rPr lang="ru-RU" sz="3200" dirty="0" smtClean="0"/>
              <a:t> </a:t>
            </a:r>
            <a:r>
              <a:rPr lang="ru-RU" sz="3200" dirty="0" err="1"/>
              <a:t>мастацтваў</a:t>
            </a:r>
            <a:r>
              <a:rPr lang="ru-RU" sz="3200" dirty="0"/>
              <a:t> </a:t>
            </a:r>
            <a:r>
              <a:rPr lang="ru-RU" sz="3200" dirty="0" err="1"/>
              <a:t>Беларусі</a:t>
            </a:r>
            <a:r>
              <a:rPr lang="ru-RU" sz="3200" dirty="0"/>
              <a:t>, </a:t>
            </a:r>
            <a:r>
              <a:rPr lang="ru-RU" sz="3200" dirty="0" err="1"/>
              <a:t>старшыня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err="1"/>
              <a:t>Беларускага</a:t>
            </a:r>
            <a:r>
              <a:rPr lang="ru-RU" sz="3200" dirty="0"/>
              <a:t> </a:t>
            </a:r>
            <a:r>
              <a:rPr lang="ru-RU" sz="3200" dirty="0" err="1"/>
              <a:t>саюза</a:t>
            </a:r>
            <a:r>
              <a:rPr lang="ru-RU" sz="3200" dirty="0"/>
              <a:t> </a:t>
            </a:r>
            <a:r>
              <a:rPr lang="ru-RU" sz="3200" dirty="0" err="1"/>
              <a:t>тэатральных</a:t>
            </a:r>
            <a:r>
              <a:rPr lang="ru-RU" sz="3200" dirty="0"/>
              <a:t> </a:t>
            </a:r>
            <a:r>
              <a:rPr lang="ru-RU" sz="3200" dirty="0" err="1" smtClean="0"/>
              <a:t>дзеячаў</a:t>
            </a:r>
            <a:r>
              <a:rPr lang="ru-RU" sz="3200" dirty="0"/>
              <a:t>. </a:t>
            </a:r>
            <a:r>
              <a:rPr lang="ru-RU" sz="3200" dirty="0" smtClean="0"/>
              <a:t>Яго </a:t>
            </a:r>
            <a:r>
              <a:rPr lang="ru-RU" sz="3200" dirty="0" err="1" smtClean="0"/>
              <a:t>п’есы</a:t>
            </a:r>
            <a:r>
              <a:rPr lang="ru-RU" sz="3200" dirty="0" smtClean="0"/>
              <a:t> </a:t>
            </a:r>
            <a:r>
              <a:rPr lang="ru-RU" sz="3200" dirty="0"/>
              <a:t>з </a:t>
            </a:r>
            <a:r>
              <a:rPr lang="ru-RU" sz="3200" dirty="0" err="1"/>
              <a:t>поспехам</a:t>
            </a:r>
            <a:r>
              <a:rPr lang="ru-RU" sz="3200" dirty="0"/>
              <a:t> </a:t>
            </a:r>
            <a:r>
              <a:rPr lang="ru-RU" sz="3200" dirty="0" err="1"/>
              <a:t>ставяцца</a:t>
            </a:r>
            <a:r>
              <a:rPr lang="ru-RU" sz="3200" dirty="0"/>
              <a:t> не</a:t>
            </a:r>
            <a:br>
              <a:rPr lang="ru-RU" sz="3200" dirty="0"/>
            </a:br>
            <a:r>
              <a:rPr lang="ru-RU" sz="3200" dirty="0" err="1"/>
              <a:t>толькі</a:t>
            </a:r>
            <a:r>
              <a:rPr lang="ru-RU" sz="3200" dirty="0"/>
              <a:t> ў </a:t>
            </a:r>
            <a:r>
              <a:rPr lang="ru-RU" sz="3200" dirty="0" err="1"/>
              <a:t>тэатрах</a:t>
            </a:r>
            <a:r>
              <a:rPr lang="ru-RU" sz="3200" dirty="0"/>
              <a:t> </a:t>
            </a:r>
            <a:r>
              <a:rPr lang="ru-RU" sz="3200" dirty="0" err="1"/>
              <a:t>Беларусі</a:t>
            </a:r>
            <a:r>
              <a:rPr lang="ru-RU" sz="3200" dirty="0"/>
              <a:t>, але і за </a:t>
            </a:r>
            <a:r>
              <a:rPr lang="ru-RU" sz="3200" dirty="0" err="1" smtClean="0"/>
              <a:t>мяжой</a:t>
            </a:r>
            <a:r>
              <a:rPr lang="ru-RU" sz="3200" dirty="0"/>
              <a:t>: у </a:t>
            </a:r>
            <a:r>
              <a:rPr lang="ru-RU" sz="3200" dirty="0" err="1"/>
              <a:t>Балгарыі</a:t>
            </a:r>
            <a:r>
              <a:rPr lang="ru-RU" sz="3200" dirty="0"/>
              <a:t>, </a:t>
            </a:r>
            <a:r>
              <a:rPr lang="ru-RU" sz="3200" dirty="0" err="1"/>
              <a:t>Ірландыі</a:t>
            </a:r>
            <a:r>
              <a:rPr lang="ru-RU" sz="3200" dirty="0"/>
              <a:t>, </a:t>
            </a:r>
            <a:r>
              <a:rPr lang="ru-RU" sz="3200" dirty="0" err="1"/>
              <a:t>Польшчы</a:t>
            </a:r>
            <a:r>
              <a:rPr lang="ru-RU" sz="3200" dirty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64" y="188640"/>
            <a:ext cx="5428614" cy="2591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06135" y="607354"/>
            <a:ext cx="3131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/>
              <a:t>Аляксей</a:t>
            </a:r>
            <a:r>
              <a:rPr lang="ru-RU" sz="3600" b="1" dirty="0" smtClean="0"/>
              <a:t> </a:t>
            </a:r>
          </a:p>
          <a:p>
            <a:r>
              <a:rPr lang="ru-RU" sz="3600" b="1" dirty="0" err="1" smtClean="0"/>
              <a:t>Ануфрыевіч</a:t>
            </a:r>
            <a:r>
              <a:rPr lang="ru-RU" sz="3600" b="1" dirty="0" smtClean="0"/>
              <a:t> </a:t>
            </a:r>
          </a:p>
          <a:p>
            <a:r>
              <a:rPr lang="ru-RU" sz="3600" b="1" dirty="0" err="1" smtClean="0"/>
              <a:t>Дудараў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62019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43609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Аляксей</a:t>
            </a:r>
            <a:r>
              <a:rPr lang="ru-RU" b="1" dirty="0" smtClean="0"/>
              <a:t> </a:t>
            </a:r>
            <a:r>
              <a:rPr lang="ru-RU" b="1" dirty="0" err="1" smtClean="0"/>
              <a:t>Ануфрыевіч</a:t>
            </a:r>
            <a:r>
              <a:rPr lang="ru-RU" b="1" dirty="0" smtClean="0"/>
              <a:t> </a:t>
            </a:r>
            <a:r>
              <a:rPr lang="ru-RU" b="1" dirty="0" err="1" smtClean="0"/>
              <a:t>Дудараў</a:t>
            </a:r>
            <a:r>
              <a:rPr lang="ru-RU" b="1" dirty="0" smtClean="0"/>
              <a:t> на</a:t>
            </a:r>
            <a:r>
              <a:rPr lang="ru-RU" b="1" dirty="0"/>
              <a:t> </a:t>
            </a:r>
            <a:r>
              <a:rPr lang="ru-RU" b="1" dirty="0" err="1" smtClean="0"/>
              <a:t>радзіўся</a:t>
            </a:r>
            <a:r>
              <a:rPr lang="ru-RU" b="1" dirty="0" smtClean="0"/>
              <a:t> 6 </a:t>
            </a:r>
            <a:r>
              <a:rPr lang="ru-RU" b="1" dirty="0" err="1" smtClean="0"/>
              <a:t>ліпеня</a:t>
            </a:r>
            <a:r>
              <a:rPr lang="ru-RU" b="1" dirty="0" smtClean="0"/>
              <a:t> 1950 года ў </a:t>
            </a:r>
            <a:r>
              <a:rPr lang="ru-RU" b="1" dirty="0" err="1" smtClean="0"/>
              <a:t>вёсцы</a:t>
            </a:r>
            <a:r>
              <a:rPr lang="ru-RU" b="1" dirty="0"/>
              <a:t> </a:t>
            </a:r>
            <a:r>
              <a:rPr lang="ru-RU" b="1" dirty="0" err="1" smtClean="0"/>
              <a:t>Кляны</a:t>
            </a:r>
            <a:r>
              <a:rPr lang="ru-RU" b="1" dirty="0" smtClean="0"/>
              <a:t> </a:t>
            </a:r>
            <a:r>
              <a:rPr lang="ru-RU" b="1" dirty="0" err="1" smtClean="0"/>
              <a:t>Віцебскай</a:t>
            </a:r>
            <a:r>
              <a:rPr lang="ru-RU" b="1" dirty="0" smtClean="0"/>
              <a:t> </a:t>
            </a:r>
            <a:r>
              <a:rPr lang="ru-RU" b="1" dirty="0" err="1" smtClean="0"/>
              <a:t>вобласці</a:t>
            </a:r>
            <a:r>
              <a:rPr lang="ru-RU" b="1" dirty="0" smtClean="0"/>
              <a:t> ў </a:t>
            </a:r>
            <a:r>
              <a:rPr lang="ru-RU" b="1" dirty="0" err="1" smtClean="0"/>
              <a:t>сям’і</a:t>
            </a:r>
            <a:r>
              <a:rPr lang="ru-RU" b="1" dirty="0" smtClean="0"/>
              <a:t> </a:t>
            </a:r>
            <a:r>
              <a:rPr lang="ru-RU" b="1" dirty="0" err="1" smtClean="0"/>
              <a:t>калгаснікаў</a:t>
            </a:r>
            <a:r>
              <a:rPr lang="ru-RU" b="1" dirty="0" smtClean="0"/>
              <a:t>. У 1967 </a:t>
            </a:r>
            <a:r>
              <a:rPr lang="ru-RU" b="1" dirty="0" err="1" smtClean="0"/>
              <a:t>годзе</a:t>
            </a:r>
            <a:r>
              <a:rPr lang="ru-RU" b="1" dirty="0" smtClean="0"/>
              <a:t> </a:t>
            </a:r>
            <a:r>
              <a:rPr lang="ru-RU" b="1" dirty="0" err="1" smtClean="0"/>
              <a:t>закончыў</a:t>
            </a:r>
            <a:r>
              <a:rPr lang="ru-RU" b="1" dirty="0" smtClean="0"/>
              <a:t> </a:t>
            </a:r>
            <a:r>
              <a:rPr lang="ru-RU" b="1" dirty="0" err="1" smtClean="0"/>
              <a:t>сярэднюю</a:t>
            </a:r>
            <a:r>
              <a:rPr lang="ru-RU" b="1" dirty="0" smtClean="0"/>
              <a:t> школу і </a:t>
            </a:r>
            <a:r>
              <a:rPr lang="ru-RU" b="1" dirty="0" err="1" smtClean="0"/>
              <a:t>паступіў</a:t>
            </a:r>
            <a:r>
              <a:rPr lang="ru-RU" b="1" dirty="0" smtClean="0"/>
              <a:t> у </a:t>
            </a:r>
            <a:r>
              <a:rPr lang="ru-RU" b="1" dirty="0" err="1" smtClean="0"/>
              <a:t>Наваполацкае</a:t>
            </a:r>
            <a:r>
              <a:rPr lang="ru-RU" b="1" dirty="0" smtClean="0"/>
              <a:t> </a:t>
            </a:r>
            <a:r>
              <a:rPr lang="ru-RU" b="1" dirty="0" err="1" smtClean="0"/>
              <a:t>прафтэхвучылішча</a:t>
            </a:r>
            <a:r>
              <a:rPr lang="ru-RU" b="1" dirty="0" smtClean="0"/>
              <a:t> </a:t>
            </a:r>
            <a:r>
              <a:rPr lang="ru-RU" b="1" dirty="0" err="1" smtClean="0"/>
              <a:t>нафтавікоў,потым</a:t>
            </a:r>
            <a:r>
              <a:rPr lang="ru-RU" b="1" dirty="0" smtClean="0"/>
              <a:t> </a:t>
            </a:r>
            <a:r>
              <a:rPr lang="ru-RU" b="1" dirty="0" err="1" smtClean="0"/>
              <a:t>працаваў</a:t>
            </a:r>
            <a:r>
              <a:rPr lang="ru-RU" b="1" dirty="0" smtClean="0"/>
              <a:t> </a:t>
            </a:r>
            <a:r>
              <a:rPr lang="ru-RU" b="1" dirty="0" err="1" smtClean="0"/>
              <a:t>слесарам</a:t>
            </a:r>
            <a:r>
              <a:rPr lang="ru-RU" b="1" dirty="0" smtClean="0"/>
              <a:t> на </a:t>
            </a:r>
            <a:r>
              <a:rPr lang="ru-RU" b="1" dirty="0" err="1" smtClean="0"/>
              <a:t>Полацкім</a:t>
            </a:r>
            <a:r>
              <a:rPr lang="ru-RU" b="1" dirty="0" smtClean="0"/>
              <a:t> </a:t>
            </a:r>
            <a:r>
              <a:rPr lang="ru-RU" b="1" dirty="0" err="1" smtClean="0"/>
              <a:t>нафтаперапрацоўчым</a:t>
            </a:r>
            <a:r>
              <a:rPr lang="ru-RU" b="1" dirty="0" smtClean="0"/>
              <a:t> </a:t>
            </a:r>
            <a:r>
              <a:rPr lang="ru-RU" b="1" dirty="0" err="1" smtClean="0"/>
              <a:t>заводзе</a:t>
            </a:r>
            <a:r>
              <a:rPr lang="ru-RU" b="1" dirty="0" smtClean="0"/>
              <a:t>. </a:t>
            </a:r>
            <a:r>
              <a:rPr lang="ru-RU" b="1" dirty="0" err="1" smtClean="0"/>
              <a:t>Затым</a:t>
            </a:r>
            <a:r>
              <a:rPr lang="ru-RU" b="1" dirty="0" smtClean="0"/>
              <a:t> была служба ў войску і </a:t>
            </a:r>
            <a:r>
              <a:rPr lang="ru-RU" b="1" dirty="0" err="1" smtClean="0"/>
              <a:t>яшчэ</a:t>
            </a:r>
            <a:r>
              <a:rPr lang="ru-RU" b="1" dirty="0" smtClean="0"/>
              <a:t> два гады </a:t>
            </a:r>
            <a:r>
              <a:rPr lang="ru-RU" b="1" dirty="0" err="1" smtClean="0"/>
              <a:t>працы</a:t>
            </a:r>
            <a:r>
              <a:rPr lang="ru-RU" b="1" dirty="0" smtClean="0"/>
              <a:t> </a:t>
            </a:r>
            <a:r>
              <a:rPr lang="ru-RU" b="1" dirty="0" err="1" smtClean="0"/>
              <a:t>нафтавіком</a:t>
            </a:r>
            <a:r>
              <a:rPr lang="ru-RU" b="1" dirty="0" smtClean="0"/>
              <a:t>. У 1972 </a:t>
            </a:r>
            <a:r>
              <a:rPr lang="ru-RU" b="1" dirty="0" err="1" smtClean="0"/>
              <a:t>годзе</a:t>
            </a:r>
            <a:r>
              <a:rPr lang="ru-RU" b="1" dirty="0" smtClean="0"/>
              <a:t> </a:t>
            </a:r>
            <a:r>
              <a:rPr lang="ru-RU" b="1" dirty="0" err="1" smtClean="0"/>
              <a:t>будучы</a:t>
            </a:r>
            <a:r>
              <a:rPr lang="ru-RU" b="1" dirty="0" smtClean="0"/>
              <a:t> драматург </a:t>
            </a:r>
            <a:r>
              <a:rPr lang="ru-RU" b="1" dirty="0" err="1" smtClean="0"/>
              <a:t>паступіў</a:t>
            </a:r>
            <a:r>
              <a:rPr lang="ru-RU" b="1" dirty="0"/>
              <a:t> </a:t>
            </a:r>
            <a:r>
              <a:rPr lang="ru-RU" b="1" dirty="0" smtClean="0"/>
              <a:t>у </a:t>
            </a:r>
            <a:r>
              <a:rPr lang="ru-RU" b="1" dirty="0" err="1" smtClean="0"/>
              <a:t>Беларускі</a:t>
            </a:r>
            <a:r>
              <a:rPr lang="ru-RU" b="1" dirty="0" smtClean="0"/>
              <a:t> </a:t>
            </a:r>
            <a:r>
              <a:rPr lang="ru-RU" b="1" dirty="0" err="1" smtClean="0"/>
              <a:t>дзяржаўны</a:t>
            </a:r>
            <a:r>
              <a:rPr lang="ru-RU" b="1" dirty="0" smtClean="0"/>
              <a:t> </a:t>
            </a:r>
            <a:r>
              <a:rPr lang="ru-RU" b="1" dirty="0" err="1" smtClean="0"/>
              <a:t>тэатральна</a:t>
            </a:r>
            <a:r>
              <a:rPr lang="en-US" b="1" dirty="0" smtClean="0"/>
              <a:t>D</a:t>
            </a:r>
            <a:r>
              <a:rPr lang="ru-RU" b="1" dirty="0" err="1" smtClean="0"/>
              <a:t>мастацкі</a:t>
            </a:r>
            <a:r>
              <a:rPr lang="ru-RU" b="1" dirty="0" smtClean="0"/>
              <a:t> </a:t>
            </a:r>
            <a:r>
              <a:rPr lang="ru-RU" b="1" dirty="0" err="1" smtClean="0"/>
              <a:t>інстытут</a:t>
            </a:r>
            <a:r>
              <a:rPr lang="ru-RU" b="1" dirty="0" smtClean="0"/>
              <a:t>, </a:t>
            </a:r>
            <a:r>
              <a:rPr lang="ru-RU" b="1" dirty="0" err="1" smtClean="0"/>
              <a:t>што</a:t>
            </a:r>
            <a:r>
              <a:rPr lang="ru-RU" b="1" dirty="0"/>
              <a:t> </a:t>
            </a:r>
            <a:r>
              <a:rPr lang="ru-RU" b="1" dirty="0" err="1" smtClean="0"/>
              <a:t>зрабіла</a:t>
            </a:r>
            <a:r>
              <a:rPr lang="ru-RU" b="1" dirty="0" smtClean="0"/>
              <a:t> </a:t>
            </a:r>
            <a:r>
              <a:rPr lang="ru-RU" b="1" dirty="0" err="1" smtClean="0"/>
              <a:t>вялікі</a:t>
            </a:r>
            <a:r>
              <a:rPr lang="ru-RU" b="1" dirty="0" smtClean="0"/>
              <a:t> </a:t>
            </a:r>
            <a:r>
              <a:rPr lang="ru-RU" b="1" dirty="0" err="1" smtClean="0"/>
              <a:t>ўплыў</a:t>
            </a:r>
            <a:r>
              <a:rPr lang="ru-RU" b="1" dirty="0" smtClean="0"/>
              <a:t> на </a:t>
            </a:r>
            <a:r>
              <a:rPr lang="ru-RU" b="1" dirty="0" err="1" smtClean="0"/>
              <a:t>яго</a:t>
            </a:r>
            <a:r>
              <a:rPr lang="ru-RU" b="1" dirty="0" smtClean="0"/>
              <a:t> </a:t>
            </a:r>
            <a:r>
              <a:rPr lang="ru-RU" b="1" dirty="0" err="1" smtClean="0"/>
              <a:t>творчае</a:t>
            </a:r>
            <a:r>
              <a:rPr lang="ru-RU" b="1" dirty="0" smtClean="0"/>
              <a:t> </a:t>
            </a:r>
            <a:r>
              <a:rPr lang="ru-RU" b="1" dirty="0" err="1" smtClean="0"/>
              <a:t>сталенне</a:t>
            </a:r>
            <a:r>
              <a:rPr lang="ru-RU" b="1" dirty="0" smtClean="0"/>
              <a:t>. </a:t>
            </a:r>
            <a:r>
              <a:rPr lang="ru-RU" b="1" dirty="0" err="1" smtClean="0"/>
              <a:t>Менавіта</a:t>
            </a:r>
            <a:r>
              <a:rPr lang="ru-RU" b="1" dirty="0" smtClean="0"/>
              <a:t> тут </a:t>
            </a:r>
            <a:r>
              <a:rPr lang="ru-RU" b="1" dirty="0" err="1" smtClean="0"/>
              <a:t>падчас</a:t>
            </a:r>
            <a:r>
              <a:rPr lang="ru-RU" b="1" dirty="0" smtClean="0"/>
              <a:t> </a:t>
            </a:r>
            <a:r>
              <a:rPr lang="ru-RU" b="1" dirty="0" err="1" smtClean="0"/>
              <a:t>вучобы</a:t>
            </a:r>
            <a:r>
              <a:rPr lang="ru-RU" b="1" dirty="0" smtClean="0"/>
              <a:t> ярка </a:t>
            </a:r>
            <a:r>
              <a:rPr lang="ru-RU" b="1" dirty="0" err="1" smtClean="0"/>
              <a:t>выявіліся</a:t>
            </a:r>
            <a:r>
              <a:rPr lang="ru-RU" b="1" dirty="0" smtClean="0"/>
              <a:t> </a:t>
            </a:r>
            <a:r>
              <a:rPr lang="ru-RU" b="1" dirty="0" err="1" smtClean="0"/>
              <a:t>літаратурныя</a:t>
            </a:r>
            <a:r>
              <a:rPr lang="ru-RU" b="1" dirty="0" smtClean="0"/>
              <a:t> </a:t>
            </a:r>
            <a:r>
              <a:rPr lang="ru-RU" b="1" dirty="0" err="1" smtClean="0"/>
              <a:t>здольнасці</a:t>
            </a:r>
            <a:r>
              <a:rPr lang="ru-RU" b="1" dirty="0"/>
              <a:t> </a:t>
            </a:r>
            <a:r>
              <a:rPr lang="ru-RU" b="1" dirty="0" smtClean="0"/>
              <a:t>А. </a:t>
            </a:r>
            <a:r>
              <a:rPr lang="ru-RU" b="1" dirty="0" err="1" smtClean="0"/>
              <a:t>Дударава</a:t>
            </a:r>
            <a:r>
              <a:rPr lang="ru-RU" b="1" dirty="0" smtClean="0"/>
              <a:t>. Па </a:t>
            </a:r>
            <a:r>
              <a:rPr lang="ru-RU" b="1" dirty="0" err="1" smtClean="0"/>
              <a:t>ўспамінах</a:t>
            </a:r>
            <a:r>
              <a:rPr lang="ru-RU" b="1" dirty="0" smtClean="0"/>
              <a:t> драматурга, на </a:t>
            </a:r>
            <a:r>
              <a:rPr lang="ru-RU" b="1" dirty="0" err="1" smtClean="0"/>
              <a:t>практычных</a:t>
            </a:r>
            <a:r>
              <a:rPr lang="ru-RU" b="1" dirty="0" smtClean="0"/>
              <a:t> </a:t>
            </a:r>
            <a:r>
              <a:rPr lang="ru-RU" b="1" dirty="0" err="1" smtClean="0"/>
              <a:t>занятках</a:t>
            </a:r>
            <a:r>
              <a:rPr lang="ru-RU" b="1" dirty="0" smtClean="0"/>
              <a:t> </a:t>
            </a:r>
            <a:r>
              <a:rPr lang="ru-RU" b="1" dirty="0" err="1" smtClean="0"/>
              <a:t>ён</a:t>
            </a:r>
            <a:r>
              <a:rPr lang="ru-RU" b="1" dirty="0" smtClean="0"/>
              <a:t> </a:t>
            </a:r>
            <a:r>
              <a:rPr lang="ru-RU" b="1" dirty="0" err="1" smtClean="0"/>
              <a:t>вельмі</a:t>
            </a:r>
            <a:r>
              <a:rPr lang="ru-RU" b="1" dirty="0" smtClean="0"/>
              <a:t> </a:t>
            </a:r>
            <a:r>
              <a:rPr lang="ru-RU" b="1" dirty="0" err="1" smtClean="0"/>
              <a:t>любіў</a:t>
            </a:r>
            <a:r>
              <a:rPr lang="ru-RU" b="1" dirty="0" smtClean="0"/>
              <a:t> </a:t>
            </a:r>
            <a:r>
              <a:rPr lang="ru-RU" b="1" dirty="0" err="1" smtClean="0"/>
              <a:t>інсцэніраваць</a:t>
            </a:r>
            <a:r>
              <a:rPr lang="ru-RU" b="1" dirty="0" smtClean="0"/>
              <a:t> </a:t>
            </a:r>
            <a:r>
              <a:rPr lang="ru-RU" b="1" dirty="0" err="1" smtClean="0"/>
              <a:t>прыдуманых</a:t>
            </a:r>
            <a:r>
              <a:rPr lang="ru-RU" b="1" dirty="0" smtClean="0"/>
              <a:t> </a:t>
            </a:r>
            <a:r>
              <a:rPr lang="ru-RU" b="1" dirty="0" err="1" smtClean="0"/>
              <a:t>ім</a:t>
            </a:r>
            <a:r>
              <a:rPr lang="ru-RU" b="1" dirty="0" smtClean="0"/>
              <a:t> </a:t>
            </a:r>
            <a:r>
              <a:rPr lang="ru-RU" b="1" dirty="0" err="1" smtClean="0"/>
              <a:t>персанажаў</a:t>
            </a:r>
            <a:r>
              <a:rPr lang="ru-RU" b="1" dirty="0" smtClean="0"/>
              <a:t>, </a:t>
            </a:r>
            <a:r>
              <a:rPr lang="ru-RU" b="1" dirty="0" err="1" smtClean="0"/>
              <a:t>якія</a:t>
            </a:r>
            <a:r>
              <a:rPr lang="ru-RU" b="1" dirty="0" smtClean="0"/>
              <a:t> з </a:t>
            </a:r>
            <a:r>
              <a:rPr lang="ru-RU" b="1" dirty="0" err="1" smtClean="0"/>
              <a:t>цягам</a:t>
            </a:r>
            <a:r>
              <a:rPr lang="ru-RU" b="1" dirty="0" smtClean="0"/>
              <a:t> часу </a:t>
            </a:r>
            <a:r>
              <a:rPr lang="ru-RU" b="1" dirty="0" err="1" smtClean="0"/>
              <a:t>сталі</a:t>
            </a:r>
            <a:r>
              <a:rPr lang="ru-RU" b="1" dirty="0" smtClean="0"/>
              <a:t> </a:t>
            </a:r>
            <a:r>
              <a:rPr lang="ru-RU" b="1" dirty="0" err="1" smtClean="0"/>
              <a:t>героямі</a:t>
            </a:r>
            <a:r>
              <a:rPr lang="ru-RU" b="1" dirty="0" smtClean="0"/>
              <a:t> </a:t>
            </a:r>
            <a:r>
              <a:rPr lang="ru-RU" b="1" dirty="0" err="1" smtClean="0"/>
              <a:t>яго</a:t>
            </a:r>
            <a:r>
              <a:rPr lang="ru-RU" b="1" dirty="0" smtClean="0"/>
              <a:t> </a:t>
            </a:r>
            <a:r>
              <a:rPr lang="ru-RU" b="1" dirty="0" err="1" smtClean="0"/>
              <a:t>першых</a:t>
            </a:r>
            <a:r>
              <a:rPr lang="ru-RU" b="1" dirty="0" smtClean="0"/>
              <a:t> </a:t>
            </a:r>
            <a:r>
              <a:rPr lang="ru-RU" b="1" dirty="0" err="1" smtClean="0"/>
              <a:t>апавяданняў</a:t>
            </a:r>
            <a:r>
              <a:rPr lang="ru-RU" b="1" dirty="0" smtClean="0"/>
              <a:t> «</a:t>
            </a:r>
            <a:r>
              <a:rPr lang="ru-RU" b="1" dirty="0" err="1" smtClean="0"/>
              <a:t>Кіёск</a:t>
            </a:r>
            <a:r>
              <a:rPr lang="ru-RU" b="1" dirty="0" smtClean="0"/>
              <a:t>», «</a:t>
            </a:r>
            <a:r>
              <a:rPr lang="ru-RU" b="1" dirty="0" err="1" smtClean="0"/>
              <a:t>Вярбінка</a:t>
            </a:r>
            <a:r>
              <a:rPr lang="ru-RU" b="1" dirty="0" smtClean="0"/>
              <a:t>», «</a:t>
            </a:r>
            <a:r>
              <a:rPr lang="ru-RU" b="1" dirty="0" err="1" smtClean="0"/>
              <a:t>Вокны</a:t>
            </a:r>
            <a:r>
              <a:rPr lang="ru-RU" b="1" dirty="0" smtClean="0"/>
              <a:t>», </a:t>
            </a:r>
            <a:r>
              <a:rPr lang="ru-RU" b="1" dirty="0" err="1" smtClean="0"/>
              <a:t>надрукаваных</a:t>
            </a:r>
            <a:r>
              <a:rPr lang="ru-RU" b="1" dirty="0" smtClean="0"/>
              <a:t> у 1973 </a:t>
            </a:r>
            <a:r>
              <a:rPr lang="ru-RU" b="1" dirty="0" err="1" smtClean="0"/>
              <a:t>годзе</a:t>
            </a:r>
            <a:r>
              <a:rPr lang="ru-RU" b="1" dirty="0" smtClean="0"/>
              <a:t>. Для </a:t>
            </a:r>
            <a:r>
              <a:rPr lang="ru-RU" b="1" dirty="0" err="1" smtClean="0"/>
              <a:t>ранняга</a:t>
            </a:r>
            <a:r>
              <a:rPr lang="ru-RU" b="1" dirty="0" smtClean="0"/>
              <a:t> </a:t>
            </a:r>
            <a:r>
              <a:rPr lang="ru-RU" b="1" dirty="0" err="1" smtClean="0"/>
              <a:t>перыяду</a:t>
            </a:r>
            <a:r>
              <a:rPr lang="ru-RU" b="1" dirty="0" smtClean="0"/>
              <a:t> </a:t>
            </a:r>
            <a:r>
              <a:rPr lang="ru-RU" b="1" dirty="0" err="1" smtClean="0"/>
              <a:t>творчасці</a:t>
            </a:r>
            <a:r>
              <a:rPr lang="ru-RU" b="1" dirty="0" smtClean="0"/>
              <a:t> А. </a:t>
            </a:r>
            <a:r>
              <a:rPr lang="ru-RU" b="1" dirty="0" err="1" smtClean="0"/>
              <a:t>Дударава</a:t>
            </a:r>
            <a:r>
              <a:rPr lang="ru-RU" b="1" dirty="0"/>
              <a:t> </a:t>
            </a:r>
            <a:r>
              <a:rPr lang="ru-RU" b="1" dirty="0" err="1" smtClean="0"/>
              <a:t>характэрная</a:t>
            </a:r>
            <a:r>
              <a:rPr lang="ru-RU" b="1" dirty="0" smtClean="0"/>
              <a:t> </a:t>
            </a:r>
            <a:r>
              <a:rPr lang="ru-RU" b="1" dirty="0" err="1" smtClean="0"/>
              <a:t>тэма</a:t>
            </a:r>
            <a:r>
              <a:rPr lang="ru-RU" b="1" dirty="0" smtClean="0"/>
              <a:t> </a:t>
            </a:r>
            <a:r>
              <a:rPr lang="ru-RU" b="1" dirty="0" err="1" smtClean="0"/>
              <a:t>жыцця</a:t>
            </a:r>
            <a:r>
              <a:rPr lang="ru-RU" b="1" dirty="0" smtClean="0"/>
              <a:t> </a:t>
            </a:r>
            <a:r>
              <a:rPr lang="ru-RU" b="1" dirty="0" err="1" smtClean="0"/>
              <a:t>беларусаў</a:t>
            </a:r>
            <a:r>
              <a:rPr lang="ru-RU" b="1" dirty="0" smtClean="0"/>
              <a:t>, </a:t>
            </a:r>
            <a:r>
              <a:rPr lang="ru-RU" b="1" dirty="0" err="1" smtClean="0"/>
              <a:t>пераважна</a:t>
            </a:r>
            <a:r>
              <a:rPr lang="ru-RU" b="1" dirty="0" smtClean="0"/>
              <a:t> </a:t>
            </a:r>
            <a:r>
              <a:rPr lang="ru-RU" b="1" dirty="0" err="1" smtClean="0"/>
              <a:t>вяскоўцаў</a:t>
            </a:r>
            <a:r>
              <a:rPr lang="ru-RU" b="1" dirty="0" err="1"/>
              <a:t>-</a:t>
            </a:r>
            <a:r>
              <a:rPr lang="ru-RU" b="1" dirty="0" err="1" smtClean="0"/>
              <a:t>працаўнікоў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862012"/>
            <a:ext cx="3597275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39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735" y="260648"/>
            <a:ext cx="534863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Вучоба</a:t>
            </a:r>
            <a:r>
              <a:rPr lang="ru-RU" b="1" dirty="0" smtClean="0"/>
              <a:t> ў </a:t>
            </a:r>
            <a:r>
              <a:rPr lang="ru-RU" b="1" dirty="0" err="1" smtClean="0"/>
              <a:t>тэатральна</a:t>
            </a:r>
            <a:r>
              <a:rPr lang="ru-RU" b="1" dirty="0" err="1"/>
              <a:t>-</a:t>
            </a:r>
            <a:r>
              <a:rPr lang="ru-RU" b="1" dirty="0" err="1" smtClean="0"/>
              <a:t>мастацкім</a:t>
            </a:r>
            <a:r>
              <a:rPr lang="ru-RU" b="1" dirty="0" smtClean="0"/>
              <a:t> </a:t>
            </a:r>
            <a:r>
              <a:rPr lang="ru-RU" b="1" dirty="0" err="1" smtClean="0"/>
              <a:t>інстытуце</a:t>
            </a:r>
            <a:r>
              <a:rPr lang="ru-RU" b="1" dirty="0" smtClean="0"/>
              <a:t> </a:t>
            </a:r>
            <a:r>
              <a:rPr lang="ru-RU" b="1" dirty="0" err="1" smtClean="0"/>
              <a:t>паўплывала</a:t>
            </a:r>
            <a:endParaRPr lang="ru-RU" b="1" dirty="0" smtClean="0"/>
          </a:p>
          <a:p>
            <a:r>
              <a:rPr lang="ru-RU" b="1" dirty="0" smtClean="0"/>
              <a:t>на </a:t>
            </a:r>
            <a:r>
              <a:rPr lang="ru-RU" b="1" dirty="0" err="1" smtClean="0"/>
              <a:t>далейшыя</a:t>
            </a:r>
            <a:r>
              <a:rPr lang="ru-RU" b="1" dirty="0" smtClean="0"/>
              <a:t> </a:t>
            </a:r>
            <a:r>
              <a:rPr lang="ru-RU" b="1" dirty="0" err="1" smtClean="0"/>
              <a:t>творча-эстэтычныя</a:t>
            </a:r>
            <a:r>
              <a:rPr lang="ru-RU" b="1" dirty="0"/>
              <a:t> </a:t>
            </a:r>
            <a:r>
              <a:rPr lang="ru-RU" b="1" dirty="0" err="1" smtClean="0"/>
              <a:t>пошукі</a:t>
            </a:r>
            <a:r>
              <a:rPr lang="ru-RU" b="1" dirty="0" smtClean="0"/>
              <a:t> А. </a:t>
            </a:r>
            <a:r>
              <a:rPr lang="ru-RU" b="1" dirty="0" err="1" smtClean="0"/>
              <a:t>Дударава</a:t>
            </a:r>
            <a:r>
              <a:rPr lang="ru-RU" b="1" dirty="0" smtClean="0"/>
              <a:t>. У </a:t>
            </a:r>
            <a:r>
              <a:rPr lang="ru-RU" b="1" dirty="0" err="1" smtClean="0"/>
              <a:t>гэты</a:t>
            </a:r>
            <a:r>
              <a:rPr lang="ru-RU" b="1" dirty="0" smtClean="0"/>
              <a:t> час </a:t>
            </a:r>
            <a:r>
              <a:rPr lang="ru-RU" b="1" dirty="0" err="1" smtClean="0"/>
              <a:t>ён</a:t>
            </a:r>
            <a:r>
              <a:rPr lang="ru-RU" b="1" dirty="0" smtClean="0"/>
              <a:t> </a:t>
            </a:r>
            <a:r>
              <a:rPr lang="ru-RU" b="1" dirty="0" err="1" smtClean="0"/>
              <a:t>захапіўся</a:t>
            </a:r>
            <a:r>
              <a:rPr lang="ru-RU" b="1" dirty="0" smtClean="0"/>
              <a:t> </a:t>
            </a:r>
            <a:r>
              <a:rPr lang="ru-RU" b="1" dirty="0" err="1" smtClean="0"/>
              <a:t>драматургіяй</a:t>
            </a:r>
            <a:r>
              <a:rPr lang="ru-RU" b="1" dirty="0" smtClean="0"/>
              <a:t> і </a:t>
            </a:r>
            <a:r>
              <a:rPr lang="ru-RU" b="1" dirty="0" err="1" smtClean="0"/>
              <a:t>пачаў</a:t>
            </a:r>
            <a:r>
              <a:rPr lang="ru-RU" b="1" dirty="0" smtClean="0"/>
              <a:t> </a:t>
            </a:r>
            <a:r>
              <a:rPr lang="ru-RU" b="1" dirty="0" err="1" smtClean="0"/>
              <a:t>пісаць</a:t>
            </a:r>
            <a:r>
              <a:rPr lang="ru-RU" b="1" dirty="0" smtClean="0"/>
              <a:t> </a:t>
            </a:r>
            <a:r>
              <a:rPr lang="ru-RU" b="1" dirty="0" err="1" smtClean="0"/>
              <a:t>драматычныя</a:t>
            </a:r>
            <a:r>
              <a:rPr lang="ru-RU" b="1" dirty="0" smtClean="0"/>
              <a:t> </a:t>
            </a:r>
            <a:r>
              <a:rPr lang="ru-RU" b="1" dirty="0" err="1" smtClean="0"/>
              <a:t>творы</a:t>
            </a:r>
            <a:r>
              <a:rPr lang="ru-RU" b="1" dirty="0" smtClean="0"/>
              <a:t>. Сваю </a:t>
            </a:r>
            <a:r>
              <a:rPr lang="ru-RU" b="1" dirty="0" err="1" smtClean="0"/>
              <a:t>дыпломную</a:t>
            </a:r>
            <a:r>
              <a:rPr lang="ru-RU" b="1" dirty="0" smtClean="0"/>
              <a:t> </a:t>
            </a:r>
            <a:r>
              <a:rPr lang="ru-RU" b="1" dirty="0" err="1" smtClean="0"/>
              <a:t>працу</a:t>
            </a:r>
            <a:r>
              <a:rPr lang="ru-RU" b="1" dirty="0" smtClean="0"/>
              <a:t> — ролю ў выпускным</a:t>
            </a:r>
          </a:p>
          <a:p>
            <a:r>
              <a:rPr lang="ru-RU" b="1" dirty="0" err="1" smtClean="0"/>
              <a:t>спектаклі</a:t>
            </a:r>
            <a:r>
              <a:rPr lang="ru-RU" b="1" dirty="0" smtClean="0"/>
              <a:t> — </a:t>
            </a:r>
            <a:r>
              <a:rPr lang="ru-RU" b="1" dirty="0" err="1" smtClean="0"/>
              <a:t>іграў</a:t>
            </a:r>
            <a:r>
              <a:rPr lang="ru-RU" b="1" dirty="0" smtClean="0"/>
              <a:t> А. </a:t>
            </a:r>
            <a:r>
              <a:rPr lang="ru-RU" b="1" dirty="0" err="1" smtClean="0"/>
              <a:t>Дудараў</a:t>
            </a:r>
            <a:r>
              <a:rPr lang="ru-RU" b="1" dirty="0" smtClean="0"/>
              <a:t> </a:t>
            </a:r>
            <a:r>
              <a:rPr lang="ru-RU" b="1" dirty="0" err="1" smtClean="0"/>
              <a:t>таксама</a:t>
            </a:r>
            <a:r>
              <a:rPr lang="ru-RU" b="1" dirty="0" smtClean="0"/>
              <a:t> </a:t>
            </a:r>
            <a:r>
              <a:rPr lang="ru-RU" b="1" dirty="0" err="1" smtClean="0"/>
              <a:t>паводле</a:t>
            </a:r>
            <a:r>
              <a:rPr lang="ru-RU" b="1" dirty="0" smtClean="0"/>
              <a:t> </a:t>
            </a:r>
            <a:r>
              <a:rPr lang="ru-RU" b="1" dirty="0" err="1" smtClean="0"/>
              <a:t>сваёй</a:t>
            </a:r>
            <a:r>
              <a:rPr lang="ru-RU" b="1" dirty="0" smtClean="0"/>
              <a:t> </a:t>
            </a:r>
            <a:r>
              <a:rPr lang="ru-RU" b="1" dirty="0" err="1" smtClean="0"/>
              <a:t>першай</a:t>
            </a:r>
            <a:r>
              <a:rPr lang="ru-RU" b="1" dirty="0" smtClean="0"/>
              <a:t> </a:t>
            </a:r>
            <a:r>
              <a:rPr lang="ru-RU" b="1" dirty="0" err="1" smtClean="0"/>
              <a:t>уласнай</a:t>
            </a:r>
            <a:r>
              <a:rPr lang="ru-RU" b="1" dirty="0" smtClean="0"/>
              <a:t> </a:t>
            </a:r>
            <a:r>
              <a:rPr lang="ru-RU" b="1" dirty="0" err="1" smtClean="0"/>
              <a:t>п’есы</a:t>
            </a:r>
            <a:r>
              <a:rPr lang="ru-RU" b="1" dirty="0" smtClean="0"/>
              <a:t> «</a:t>
            </a:r>
            <a:r>
              <a:rPr lang="ru-RU" b="1" dirty="0" err="1" smtClean="0"/>
              <a:t>Выбар</a:t>
            </a:r>
            <a:r>
              <a:rPr lang="ru-RU" b="1" dirty="0" smtClean="0"/>
              <a:t>».</a:t>
            </a:r>
          </a:p>
          <a:p>
            <a:r>
              <a:rPr lang="ru-RU" b="1" dirty="0" err="1" smtClean="0"/>
              <a:t>Пасля</a:t>
            </a:r>
            <a:r>
              <a:rPr lang="ru-RU" b="1" dirty="0" smtClean="0"/>
              <a:t> </a:t>
            </a:r>
            <a:r>
              <a:rPr lang="ru-RU" b="1" dirty="0" err="1" smtClean="0"/>
              <a:t>заканчэння</a:t>
            </a:r>
            <a:r>
              <a:rPr lang="ru-RU" b="1" dirty="0" smtClean="0"/>
              <a:t> </a:t>
            </a:r>
            <a:r>
              <a:rPr lang="ru-RU" b="1" dirty="0" err="1" smtClean="0"/>
              <a:t>тэатральна</a:t>
            </a:r>
            <a:r>
              <a:rPr lang="ru-RU" b="1" dirty="0" err="1"/>
              <a:t>-</a:t>
            </a:r>
            <a:r>
              <a:rPr lang="ru-RU" b="1" dirty="0" err="1" smtClean="0"/>
              <a:t>мастацкага</a:t>
            </a:r>
            <a:r>
              <a:rPr lang="ru-RU" b="1" dirty="0" smtClean="0"/>
              <a:t> </a:t>
            </a:r>
            <a:r>
              <a:rPr lang="ru-RU" b="1" dirty="0" err="1" smtClean="0"/>
              <a:t>інстытута</a:t>
            </a:r>
            <a:r>
              <a:rPr lang="ru-RU" b="1" dirty="0" smtClean="0"/>
              <a:t> па </a:t>
            </a:r>
            <a:r>
              <a:rPr lang="ru-RU" b="1" dirty="0" err="1" smtClean="0"/>
              <a:t>спецыяльнасці</a:t>
            </a:r>
            <a:r>
              <a:rPr lang="ru-RU" b="1" dirty="0" smtClean="0"/>
              <a:t> «</a:t>
            </a:r>
            <a:r>
              <a:rPr lang="ru-RU" b="1" dirty="0" err="1" smtClean="0"/>
              <a:t>Акцёр</a:t>
            </a:r>
            <a:r>
              <a:rPr lang="ru-RU" b="1" dirty="0" smtClean="0"/>
              <a:t> драмы і </a:t>
            </a:r>
            <a:r>
              <a:rPr lang="ru-RU" b="1" dirty="0" err="1" smtClean="0"/>
              <a:t>кіно</a:t>
            </a:r>
            <a:r>
              <a:rPr lang="ru-RU" b="1" dirty="0" smtClean="0"/>
              <a:t>» ў 1976 </a:t>
            </a:r>
            <a:r>
              <a:rPr lang="ru-RU" b="1" dirty="0" err="1" smtClean="0"/>
              <a:t>годзе</a:t>
            </a:r>
            <a:r>
              <a:rPr lang="ru-RU" b="1" dirty="0" smtClean="0"/>
              <a:t> </a:t>
            </a:r>
            <a:r>
              <a:rPr lang="ru-RU" b="1" dirty="0" err="1" smtClean="0"/>
              <a:t>выпускнік</a:t>
            </a:r>
            <a:r>
              <a:rPr lang="ru-RU" b="1" dirty="0" smtClean="0"/>
              <a:t> </a:t>
            </a:r>
            <a:r>
              <a:rPr lang="ru-RU" b="1" dirty="0" err="1" smtClean="0"/>
              <a:t>быў</a:t>
            </a:r>
            <a:r>
              <a:rPr lang="ru-RU" b="1" dirty="0" smtClean="0"/>
              <a:t> </a:t>
            </a:r>
            <a:r>
              <a:rPr lang="ru-RU" b="1" dirty="0" err="1" smtClean="0"/>
              <a:t>запрошаны</a:t>
            </a:r>
            <a:r>
              <a:rPr lang="ru-RU" b="1" dirty="0" smtClean="0"/>
              <a:t> на </a:t>
            </a:r>
            <a:r>
              <a:rPr lang="ru-RU" b="1" dirty="0" err="1" smtClean="0"/>
              <a:t>працу</a:t>
            </a:r>
            <a:r>
              <a:rPr lang="ru-RU" b="1" dirty="0" smtClean="0"/>
              <a:t> ў </a:t>
            </a:r>
            <a:r>
              <a:rPr lang="ru-RU" b="1" dirty="0" err="1" smtClean="0"/>
              <a:t>Беларускі</a:t>
            </a:r>
            <a:r>
              <a:rPr lang="ru-RU" b="1" dirty="0" smtClean="0"/>
              <a:t> </a:t>
            </a:r>
            <a:r>
              <a:rPr lang="ru-RU" b="1" dirty="0" err="1" smtClean="0"/>
              <a:t>рэспубліканскі</a:t>
            </a:r>
            <a:r>
              <a:rPr lang="ru-RU" b="1" dirty="0"/>
              <a:t> </a:t>
            </a:r>
            <a:r>
              <a:rPr lang="ru-RU" b="1" dirty="0" err="1" smtClean="0"/>
              <a:t>тэатр</a:t>
            </a:r>
            <a:r>
              <a:rPr lang="ru-RU" b="1" dirty="0" smtClean="0"/>
              <a:t> </a:t>
            </a:r>
            <a:r>
              <a:rPr lang="ru-RU" b="1" dirty="0" err="1" smtClean="0"/>
              <a:t>юнага</a:t>
            </a:r>
            <a:r>
              <a:rPr lang="ru-RU" b="1" dirty="0" smtClean="0"/>
              <a:t> </a:t>
            </a:r>
            <a:r>
              <a:rPr lang="ru-RU" b="1" dirty="0" err="1" smtClean="0"/>
              <a:t>гледача</a:t>
            </a:r>
            <a:r>
              <a:rPr lang="ru-RU" b="1" dirty="0" smtClean="0"/>
              <a:t>, </a:t>
            </a:r>
            <a:r>
              <a:rPr lang="ru-RU" b="1" dirty="0" err="1" smtClean="0"/>
              <a:t>дзе</a:t>
            </a:r>
            <a:r>
              <a:rPr lang="ru-RU" b="1" dirty="0" smtClean="0"/>
              <a:t> з 1978 па 1983 год </a:t>
            </a:r>
            <a:r>
              <a:rPr lang="ru-RU" b="1" dirty="0" err="1" smtClean="0"/>
              <a:t>загадваў</a:t>
            </a:r>
            <a:r>
              <a:rPr lang="ru-RU" b="1" dirty="0" smtClean="0"/>
              <a:t> </a:t>
            </a:r>
            <a:r>
              <a:rPr lang="ru-RU" b="1" dirty="0" err="1" smtClean="0"/>
              <a:t>літаратурнай</a:t>
            </a:r>
            <a:r>
              <a:rPr lang="ru-RU" b="1" dirty="0" smtClean="0"/>
              <a:t> </a:t>
            </a:r>
            <a:r>
              <a:rPr lang="ru-RU" b="1" dirty="0" err="1" smtClean="0"/>
              <a:t>часткай</a:t>
            </a:r>
            <a:r>
              <a:rPr lang="ru-RU" b="1" dirty="0" smtClean="0"/>
              <a:t>, </a:t>
            </a:r>
            <a:r>
              <a:rPr lang="ru-RU" b="1" dirty="0" err="1" smtClean="0"/>
              <a:t>што</a:t>
            </a:r>
            <a:r>
              <a:rPr lang="ru-RU" b="1" dirty="0" smtClean="0"/>
              <a:t> </a:t>
            </a:r>
            <a:r>
              <a:rPr lang="ru-RU" b="1" dirty="0" err="1" smtClean="0"/>
              <a:t>таксама</a:t>
            </a:r>
            <a:r>
              <a:rPr lang="ru-RU" b="1" dirty="0" smtClean="0"/>
              <a:t> мела </a:t>
            </a:r>
            <a:r>
              <a:rPr lang="ru-RU" b="1" dirty="0" err="1" smtClean="0"/>
              <a:t>немалаважнае</a:t>
            </a:r>
            <a:r>
              <a:rPr lang="ru-RU" b="1" dirty="0" smtClean="0"/>
              <a:t> </a:t>
            </a:r>
            <a:r>
              <a:rPr lang="ru-RU" b="1" dirty="0" err="1" smtClean="0"/>
              <a:t>значэн</a:t>
            </a:r>
            <a:r>
              <a:rPr lang="ru-RU" b="1" dirty="0"/>
              <a:t> </a:t>
            </a:r>
            <a:r>
              <a:rPr lang="ru-RU" b="1" dirty="0" smtClean="0"/>
              <a:t>не для </a:t>
            </a:r>
            <a:r>
              <a:rPr lang="ru-RU" b="1" dirty="0" err="1" smtClean="0"/>
              <a:t>развіцця</a:t>
            </a:r>
            <a:r>
              <a:rPr lang="ru-RU" b="1" dirty="0" smtClean="0"/>
              <a:t> </a:t>
            </a:r>
            <a:r>
              <a:rPr lang="ru-RU" b="1" dirty="0" err="1" smtClean="0"/>
              <a:t>мастацкага</a:t>
            </a:r>
            <a:r>
              <a:rPr lang="ru-RU" b="1" dirty="0" smtClean="0"/>
              <a:t> </a:t>
            </a:r>
            <a:r>
              <a:rPr lang="ru-RU" b="1" dirty="0" err="1" smtClean="0"/>
              <a:t>светабачання</a:t>
            </a:r>
            <a:r>
              <a:rPr lang="ru-RU" b="1" dirty="0" smtClean="0"/>
              <a:t> </a:t>
            </a:r>
            <a:r>
              <a:rPr lang="ru-RU" b="1" dirty="0" err="1" smtClean="0"/>
              <a:t>пісьменніка</a:t>
            </a:r>
            <a:r>
              <a:rPr lang="ru-RU" b="1" dirty="0" smtClean="0"/>
              <a:t>. </a:t>
            </a:r>
            <a:r>
              <a:rPr lang="ru-RU" b="1" dirty="0" err="1" smtClean="0"/>
              <a:t>Гэтыперыяд</a:t>
            </a:r>
            <a:r>
              <a:rPr lang="ru-RU" b="1" dirty="0" smtClean="0"/>
              <a:t> </a:t>
            </a:r>
            <a:r>
              <a:rPr lang="ru-RU" b="1" dirty="0" err="1" smtClean="0"/>
              <a:t>творчасці</a:t>
            </a:r>
            <a:r>
              <a:rPr lang="ru-RU" b="1" dirty="0" smtClean="0"/>
              <a:t> </a:t>
            </a:r>
            <a:r>
              <a:rPr lang="ru-RU" b="1" dirty="0" err="1" smtClean="0"/>
              <a:t>вызначаецца</a:t>
            </a:r>
            <a:r>
              <a:rPr lang="ru-RU" b="1" dirty="0" smtClean="0"/>
              <a:t> </a:t>
            </a:r>
            <a:r>
              <a:rPr lang="ru-RU" b="1" dirty="0" err="1" smtClean="0"/>
              <a:t>творчай</a:t>
            </a:r>
            <a:r>
              <a:rPr lang="ru-RU" b="1" dirty="0"/>
              <a:t> </a:t>
            </a:r>
            <a:r>
              <a:rPr lang="ru-RU" b="1" dirty="0" err="1" smtClean="0"/>
              <a:t>сталасцю</a:t>
            </a:r>
            <a:r>
              <a:rPr lang="ru-RU" b="1" dirty="0" smtClean="0"/>
              <a:t> драматурга, </a:t>
            </a:r>
            <a:r>
              <a:rPr lang="ru-RU" b="1" dirty="0" err="1" smtClean="0"/>
              <a:t>неардынарнасцю</a:t>
            </a:r>
            <a:r>
              <a:rPr lang="ru-RU" b="1" dirty="0" smtClean="0"/>
              <a:t> </a:t>
            </a:r>
            <a:r>
              <a:rPr lang="ru-RU" b="1" dirty="0" err="1" smtClean="0"/>
              <a:t>мастацкага</a:t>
            </a:r>
            <a:r>
              <a:rPr lang="ru-RU" b="1" dirty="0" smtClean="0"/>
              <a:t> </a:t>
            </a:r>
            <a:r>
              <a:rPr lang="ru-RU" b="1" dirty="0" err="1" smtClean="0"/>
              <a:t>стылю</a:t>
            </a:r>
            <a:r>
              <a:rPr lang="ru-RU" b="1" dirty="0" smtClean="0"/>
              <a:t>, </a:t>
            </a:r>
            <a:r>
              <a:rPr lang="ru-RU" b="1" dirty="0" err="1" smtClean="0"/>
              <a:t>пашырэннем</a:t>
            </a:r>
            <a:r>
              <a:rPr lang="ru-RU" b="1" dirty="0" smtClean="0"/>
              <a:t> </a:t>
            </a:r>
            <a:r>
              <a:rPr lang="ru-RU" b="1" dirty="0" err="1" smtClean="0"/>
              <a:t>тэматыкі</a:t>
            </a:r>
            <a:r>
              <a:rPr lang="ru-RU" b="1" dirty="0" smtClean="0"/>
              <a:t> </a:t>
            </a:r>
            <a:r>
              <a:rPr lang="ru-RU" b="1" dirty="0" err="1" smtClean="0"/>
              <a:t>твораў</a:t>
            </a:r>
            <a:r>
              <a:rPr lang="ru-RU" b="1" dirty="0" smtClean="0"/>
              <a:t>. 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364" y="1124744"/>
            <a:ext cx="3270091" cy="49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1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30" y="117693"/>
            <a:ext cx="913656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Яго </a:t>
            </a:r>
            <a:r>
              <a:rPr lang="ru-RU" b="1" dirty="0" err="1" smtClean="0"/>
              <a:t>хвалявалі</a:t>
            </a:r>
            <a:r>
              <a:rPr lang="ru-RU" b="1" dirty="0" smtClean="0"/>
              <a:t> </a:t>
            </a:r>
            <a:r>
              <a:rPr lang="ru-RU" b="1" dirty="0" err="1" smtClean="0"/>
              <a:t>праблемы</a:t>
            </a:r>
            <a:r>
              <a:rPr lang="ru-RU" b="1" dirty="0" smtClean="0"/>
              <a:t> </a:t>
            </a:r>
            <a:r>
              <a:rPr lang="ru-RU" b="1" dirty="0" err="1" smtClean="0"/>
              <a:t>бездухоўнасці</a:t>
            </a:r>
            <a:r>
              <a:rPr lang="ru-RU" b="1" dirty="0" smtClean="0"/>
              <a:t> </a:t>
            </a:r>
            <a:r>
              <a:rPr lang="ru-RU" b="1" dirty="0" err="1" smtClean="0"/>
              <a:t>застойнага</a:t>
            </a:r>
            <a:r>
              <a:rPr lang="ru-RU" b="1" dirty="0" smtClean="0"/>
              <a:t> </a:t>
            </a:r>
            <a:r>
              <a:rPr lang="ru-RU" b="1" dirty="0" err="1" smtClean="0"/>
              <a:t>грамадства</a:t>
            </a:r>
            <a:r>
              <a:rPr lang="ru-RU" b="1" dirty="0" smtClean="0"/>
              <a:t>, </a:t>
            </a:r>
            <a:r>
              <a:rPr lang="ru-RU" b="1" dirty="0" err="1" smtClean="0"/>
              <a:t>неперспектыўнай</a:t>
            </a:r>
            <a:r>
              <a:rPr lang="ru-RU" b="1" dirty="0" smtClean="0"/>
              <a:t> </a:t>
            </a:r>
            <a:r>
              <a:rPr lang="ru-RU" b="1" dirty="0" err="1" smtClean="0"/>
              <a:t>вёскі</a:t>
            </a:r>
            <a:r>
              <a:rPr lang="ru-RU" b="1" dirty="0" smtClean="0"/>
              <a:t>, </a:t>
            </a:r>
            <a:r>
              <a:rPr lang="ru-RU" b="1" dirty="0" err="1" smtClean="0"/>
              <a:t>маральна-філасофскага</a:t>
            </a:r>
            <a:r>
              <a:rPr lang="ru-RU" b="1" dirty="0" smtClean="0"/>
              <a:t> </a:t>
            </a:r>
            <a:r>
              <a:rPr lang="ru-RU" b="1" dirty="0" err="1" smtClean="0"/>
              <a:t>пошуку</a:t>
            </a:r>
            <a:r>
              <a:rPr lang="ru-RU" b="1" dirty="0" smtClean="0"/>
              <a:t> </a:t>
            </a:r>
            <a:r>
              <a:rPr lang="ru-RU" b="1" dirty="0" err="1" smtClean="0"/>
              <a:t>асобы</a:t>
            </a:r>
            <a:r>
              <a:rPr lang="ru-RU" b="1" dirty="0" smtClean="0"/>
              <a:t>. У 1979 </a:t>
            </a:r>
            <a:r>
              <a:rPr lang="ru-RU" b="1" dirty="0" err="1" smtClean="0"/>
              <a:t>годзе</a:t>
            </a:r>
            <a:r>
              <a:rPr lang="ru-RU" b="1" dirty="0" smtClean="0"/>
              <a:t> </a:t>
            </a:r>
            <a:r>
              <a:rPr lang="ru-RU" b="1" dirty="0" err="1" smtClean="0"/>
              <a:t>выйшла</a:t>
            </a:r>
            <a:r>
              <a:rPr lang="ru-RU" b="1" dirty="0" smtClean="0"/>
              <a:t> ў свет першая </a:t>
            </a:r>
            <a:r>
              <a:rPr lang="ru-RU" b="1" dirty="0" err="1" smtClean="0"/>
              <a:t>кніга</a:t>
            </a:r>
            <a:r>
              <a:rPr lang="ru-RU" b="1" dirty="0" smtClean="0"/>
              <a:t> </a:t>
            </a:r>
            <a:r>
              <a:rPr lang="ru-RU" b="1" dirty="0" err="1" smtClean="0"/>
              <a:t>апавяданняў</a:t>
            </a:r>
            <a:r>
              <a:rPr lang="ru-RU" b="1" dirty="0" smtClean="0"/>
              <a:t> «Святая </a:t>
            </a:r>
            <a:r>
              <a:rPr lang="ru-RU" b="1" dirty="0" err="1" smtClean="0"/>
              <a:t>птушка</a:t>
            </a:r>
            <a:r>
              <a:rPr lang="ru-RU" b="1" dirty="0" smtClean="0"/>
              <a:t>», </a:t>
            </a:r>
            <a:r>
              <a:rPr lang="ru-RU" b="1" dirty="0" err="1" smtClean="0"/>
              <a:t>асноўнымі</a:t>
            </a:r>
            <a:r>
              <a:rPr lang="ru-RU" b="1" dirty="0" smtClean="0"/>
              <a:t>, </a:t>
            </a:r>
            <a:r>
              <a:rPr lang="ru-RU" b="1" dirty="0" err="1" smtClean="0"/>
              <a:t>вызначальнымі</a:t>
            </a:r>
            <a:r>
              <a:rPr lang="ru-RU" b="1" dirty="0" smtClean="0"/>
              <a:t> </a:t>
            </a:r>
            <a:r>
              <a:rPr lang="ru-RU" b="1" dirty="0" err="1" smtClean="0"/>
              <a:t>тэмамі</a:t>
            </a:r>
            <a:r>
              <a:rPr lang="ru-RU" b="1" dirty="0" smtClean="0"/>
              <a:t> </a:t>
            </a:r>
            <a:r>
              <a:rPr lang="ru-RU" b="1" dirty="0" err="1" smtClean="0"/>
              <a:t>якой</a:t>
            </a:r>
            <a:r>
              <a:rPr lang="ru-RU" b="1" dirty="0" smtClean="0"/>
              <a:t> </a:t>
            </a:r>
            <a:r>
              <a:rPr lang="ru-RU" b="1" dirty="0" err="1" smtClean="0"/>
              <a:t>з’яўляюцца</a:t>
            </a:r>
            <a:r>
              <a:rPr lang="ru-RU" b="1" dirty="0" smtClean="0"/>
              <a:t> </a:t>
            </a:r>
            <a:r>
              <a:rPr lang="ru-RU" b="1" dirty="0" err="1" smtClean="0"/>
              <a:t>асэнсаванне</a:t>
            </a:r>
            <a:r>
              <a:rPr lang="ru-RU" b="1" dirty="0" smtClean="0"/>
              <a:t> </a:t>
            </a:r>
            <a:r>
              <a:rPr lang="ru-RU" b="1" dirty="0" err="1" smtClean="0"/>
              <a:t>маральна</a:t>
            </a:r>
            <a:r>
              <a:rPr lang="ru-RU" b="1" dirty="0" err="1"/>
              <a:t>-</a:t>
            </a:r>
            <a:r>
              <a:rPr lang="ru-RU" b="1" dirty="0" err="1" smtClean="0"/>
              <a:t>этычных</a:t>
            </a:r>
            <a:r>
              <a:rPr lang="ru-RU" b="1" dirty="0" smtClean="0"/>
              <a:t> </a:t>
            </a:r>
            <a:r>
              <a:rPr lang="ru-RU" b="1" dirty="0" err="1" smtClean="0"/>
              <a:t>каштоўнасцей</a:t>
            </a:r>
            <a:r>
              <a:rPr lang="ru-RU" b="1" dirty="0" smtClean="0"/>
              <a:t> </a:t>
            </a:r>
            <a:r>
              <a:rPr lang="ru-RU" b="1" dirty="0" err="1" smtClean="0"/>
              <a:t>народнага</a:t>
            </a:r>
            <a:r>
              <a:rPr lang="ru-RU" b="1" dirty="0" smtClean="0"/>
              <a:t> </a:t>
            </a:r>
            <a:r>
              <a:rPr lang="ru-RU" b="1" dirty="0" err="1" smtClean="0"/>
              <a:t>жыцця</a:t>
            </a:r>
            <a:r>
              <a:rPr lang="ru-RU" b="1" dirty="0" smtClean="0"/>
              <a:t>, </a:t>
            </a:r>
            <a:r>
              <a:rPr lang="ru-RU" b="1" dirty="0" err="1" smtClean="0"/>
              <a:t>нацыянальных</a:t>
            </a:r>
            <a:r>
              <a:rPr lang="ru-RU" b="1" dirty="0"/>
              <a:t> </a:t>
            </a:r>
            <a:r>
              <a:rPr lang="ru-RU" b="1" dirty="0" err="1" smtClean="0"/>
              <a:t>традыцый</a:t>
            </a:r>
            <a:r>
              <a:rPr lang="ru-RU" b="1" dirty="0" smtClean="0"/>
              <a:t>, </a:t>
            </a:r>
            <a:r>
              <a:rPr lang="ru-RU" b="1" dirty="0" err="1" smtClean="0"/>
              <a:t>агульналюдскіх</a:t>
            </a:r>
            <a:r>
              <a:rPr lang="ru-RU" b="1" dirty="0" smtClean="0"/>
              <a:t> </a:t>
            </a:r>
            <a:r>
              <a:rPr lang="ru-RU" b="1" dirty="0" err="1" smtClean="0"/>
              <a:t>ідэалаў</a:t>
            </a:r>
            <a:r>
              <a:rPr lang="ru-RU" b="1" dirty="0" smtClean="0"/>
              <a:t>, </a:t>
            </a:r>
            <a:r>
              <a:rPr lang="ru-RU" b="1" dirty="0" err="1" smtClean="0"/>
              <a:t>лёс</a:t>
            </a:r>
            <a:r>
              <a:rPr lang="ru-RU" b="1" dirty="0" smtClean="0"/>
              <a:t> </a:t>
            </a:r>
            <a:r>
              <a:rPr lang="ru-RU" b="1" dirty="0" err="1" smtClean="0"/>
              <a:t>вёскі</a:t>
            </a:r>
            <a:r>
              <a:rPr lang="ru-RU" b="1" dirty="0" smtClean="0"/>
              <a:t> і </a:t>
            </a:r>
            <a:r>
              <a:rPr lang="ru-RU" b="1" dirty="0" err="1" smtClean="0"/>
              <a:t>яе</a:t>
            </a:r>
            <a:r>
              <a:rPr lang="ru-RU" b="1" dirty="0" smtClean="0"/>
              <a:t> </a:t>
            </a:r>
            <a:r>
              <a:rPr lang="ru-RU" b="1" dirty="0" err="1" smtClean="0"/>
              <a:t>жыхароў</a:t>
            </a:r>
            <a:r>
              <a:rPr lang="ru-RU" b="1" dirty="0" smtClean="0"/>
              <a:t>.</a:t>
            </a:r>
          </a:p>
          <a:p>
            <a:r>
              <a:rPr lang="ru-RU" b="1" dirty="0" err="1" smtClean="0"/>
              <a:t>Даследчыкі</a:t>
            </a:r>
            <a:r>
              <a:rPr lang="ru-RU" b="1" dirty="0" smtClean="0"/>
              <a:t> </a:t>
            </a:r>
            <a:r>
              <a:rPr lang="ru-RU" b="1" dirty="0" err="1" smtClean="0"/>
              <a:t>адзначалі</a:t>
            </a:r>
            <a:r>
              <a:rPr lang="ru-RU" b="1" dirty="0" smtClean="0"/>
              <a:t> </a:t>
            </a:r>
            <a:r>
              <a:rPr lang="ru-RU" b="1" dirty="0" err="1" smtClean="0"/>
              <a:t>падабенства</a:t>
            </a:r>
            <a:r>
              <a:rPr lang="ru-RU" b="1" dirty="0" smtClean="0"/>
              <a:t> </a:t>
            </a:r>
            <a:r>
              <a:rPr lang="ru-RU" b="1" dirty="0" err="1" smtClean="0"/>
              <a:t>герояў</a:t>
            </a:r>
            <a:r>
              <a:rPr lang="ru-RU" b="1" dirty="0" smtClean="0"/>
              <a:t> </a:t>
            </a:r>
            <a:r>
              <a:rPr lang="ru-RU" b="1" dirty="0" err="1" smtClean="0"/>
              <a:t>першых</a:t>
            </a:r>
            <a:r>
              <a:rPr lang="ru-RU" b="1" dirty="0" smtClean="0"/>
              <a:t> </a:t>
            </a:r>
            <a:r>
              <a:rPr lang="ru-RU" b="1" dirty="0" err="1" smtClean="0"/>
              <a:t>апавяданняў</a:t>
            </a:r>
            <a:r>
              <a:rPr lang="ru-RU" b="1" dirty="0" smtClean="0"/>
              <a:t> А. </a:t>
            </a:r>
            <a:r>
              <a:rPr lang="ru-RU" b="1" dirty="0" err="1" smtClean="0"/>
              <a:t>Дударава</a:t>
            </a:r>
            <a:r>
              <a:rPr lang="ru-RU" b="1" dirty="0" smtClean="0"/>
              <a:t> да </a:t>
            </a:r>
            <a:r>
              <a:rPr lang="ru-RU" b="1" dirty="0" err="1" smtClean="0"/>
              <a:t>характараў</a:t>
            </a:r>
            <a:r>
              <a:rPr lang="ru-RU" b="1" dirty="0" smtClean="0"/>
              <a:t> </a:t>
            </a:r>
            <a:r>
              <a:rPr lang="ru-RU" b="1" dirty="0" err="1" smtClean="0"/>
              <a:t>герояў</a:t>
            </a:r>
            <a:r>
              <a:rPr lang="ru-RU" b="1" dirty="0" err="1"/>
              <a:t>-</a:t>
            </a:r>
            <a:r>
              <a:rPr lang="ru-RU" b="1" dirty="0" err="1" smtClean="0"/>
              <a:t>дзівакоў</a:t>
            </a:r>
            <a:r>
              <a:rPr lang="ru-RU" b="1" dirty="0" smtClean="0"/>
              <a:t>, </a:t>
            </a:r>
            <a:r>
              <a:rPr lang="ru-RU" b="1" dirty="0" err="1" smtClean="0"/>
              <a:t>створаных</a:t>
            </a:r>
            <a:r>
              <a:rPr lang="ru-RU" b="1" dirty="0" smtClean="0"/>
              <a:t> В. </a:t>
            </a:r>
            <a:r>
              <a:rPr lang="ru-RU" b="1" dirty="0" err="1" smtClean="0"/>
              <a:t>Шукшыным</a:t>
            </a:r>
            <a:r>
              <a:rPr lang="ru-RU" b="1" dirty="0" smtClean="0"/>
              <a:t>. </a:t>
            </a:r>
            <a:r>
              <a:rPr lang="ru-RU" b="1" dirty="0" err="1" smtClean="0"/>
              <a:t>Неўзабаве</a:t>
            </a:r>
            <a:r>
              <a:rPr lang="ru-RU" b="1" dirty="0" smtClean="0"/>
              <a:t> </a:t>
            </a:r>
            <a:r>
              <a:rPr lang="ru-RU" b="1" dirty="0" err="1" smtClean="0"/>
              <a:t>выйшлі</a:t>
            </a:r>
            <a:r>
              <a:rPr lang="ru-RU" b="1" dirty="0" smtClean="0"/>
              <a:t> з </a:t>
            </a:r>
            <a:r>
              <a:rPr lang="ru-RU" b="1" dirty="0" err="1" smtClean="0"/>
              <a:t>друку</a:t>
            </a:r>
            <a:r>
              <a:rPr lang="ru-RU" b="1" dirty="0" smtClean="0"/>
              <a:t> </a:t>
            </a:r>
            <a:r>
              <a:rPr lang="ru-RU" b="1" dirty="0" err="1" smtClean="0"/>
              <a:t>драматычныя</a:t>
            </a:r>
            <a:r>
              <a:rPr lang="ru-RU" b="1" dirty="0" smtClean="0"/>
              <a:t> </a:t>
            </a:r>
            <a:r>
              <a:rPr lang="ru-RU" b="1" dirty="0" err="1" smtClean="0"/>
              <a:t>творы</a:t>
            </a:r>
            <a:r>
              <a:rPr lang="ru-RU" b="1" dirty="0" smtClean="0"/>
              <a:t> </a:t>
            </a:r>
            <a:r>
              <a:rPr lang="ru-RU" b="1" dirty="0" err="1" smtClean="0"/>
              <a:t>пісьменніка</a:t>
            </a:r>
            <a:r>
              <a:rPr lang="ru-RU" b="1" dirty="0" smtClean="0"/>
              <a:t> — </a:t>
            </a:r>
            <a:r>
              <a:rPr lang="ru-RU" b="1" dirty="0" err="1" smtClean="0"/>
              <a:t>п’есы</a:t>
            </a:r>
            <a:r>
              <a:rPr lang="ru-RU" b="1" dirty="0" smtClean="0"/>
              <a:t> «</a:t>
            </a:r>
            <a:r>
              <a:rPr lang="ru-RU" b="1" dirty="0" err="1" smtClean="0"/>
              <a:t>Выбар</a:t>
            </a:r>
            <a:r>
              <a:rPr lang="ru-RU" b="1" dirty="0" smtClean="0"/>
              <a:t>» (1982), «</a:t>
            </a:r>
            <a:r>
              <a:rPr lang="ru-RU" b="1" dirty="0" err="1" smtClean="0"/>
              <a:t>Парог</a:t>
            </a:r>
            <a:r>
              <a:rPr lang="ru-RU" b="1" dirty="0" smtClean="0"/>
              <a:t>»</a:t>
            </a:r>
          </a:p>
          <a:p>
            <a:r>
              <a:rPr lang="ru-RU" b="1" dirty="0" smtClean="0"/>
              <a:t>(1983), «</a:t>
            </a:r>
            <a:r>
              <a:rPr lang="ru-RU" b="1" dirty="0" err="1" smtClean="0"/>
              <a:t>Радавыя</a:t>
            </a:r>
            <a:r>
              <a:rPr lang="ru-RU" b="1" dirty="0" smtClean="0"/>
              <a:t>» (1984), «</a:t>
            </a:r>
            <a:r>
              <a:rPr lang="ru-RU" b="1" dirty="0" err="1" smtClean="0"/>
              <a:t>Вечар</a:t>
            </a:r>
            <a:r>
              <a:rPr lang="ru-RU" b="1" dirty="0" smtClean="0"/>
              <a:t>» (1985) і </a:t>
            </a:r>
            <a:r>
              <a:rPr lang="ru-RU" b="1" dirty="0" err="1" smtClean="0"/>
              <a:t>іншыя</a:t>
            </a:r>
            <a:r>
              <a:rPr lang="ru-RU" b="1" dirty="0" smtClean="0"/>
              <a:t>, </a:t>
            </a:r>
            <a:r>
              <a:rPr lang="ru-RU" b="1" dirty="0" err="1" smtClean="0"/>
              <a:t>якія</a:t>
            </a:r>
            <a:r>
              <a:rPr lang="ru-RU" b="1" dirty="0" smtClean="0"/>
              <a:t> з</a:t>
            </a:r>
          </a:p>
          <a:p>
            <a:r>
              <a:rPr lang="ru-RU" b="1" dirty="0" err="1" smtClean="0"/>
              <a:t>поспехам</a:t>
            </a:r>
            <a:r>
              <a:rPr lang="ru-RU" b="1" dirty="0" smtClean="0"/>
              <a:t> </a:t>
            </a:r>
            <a:r>
              <a:rPr lang="ru-RU" b="1" dirty="0" err="1" smtClean="0"/>
              <a:t>пачалі</a:t>
            </a:r>
            <a:r>
              <a:rPr lang="ru-RU" b="1" dirty="0" smtClean="0"/>
              <a:t> </a:t>
            </a:r>
            <a:r>
              <a:rPr lang="ru-RU" b="1" dirty="0" err="1" smtClean="0"/>
              <a:t>ставіцца</a:t>
            </a:r>
            <a:r>
              <a:rPr lang="ru-RU" b="1" dirty="0" smtClean="0"/>
              <a:t> ў </a:t>
            </a:r>
            <a:r>
              <a:rPr lang="ru-RU" b="1" dirty="0" err="1" smtClean="0"/>
              <a:t>тэатрах</a:t>
            </a:r>
            <a:r>
              <a:rPr lang="ru-RU" b="1" dirty="0" smtClean="0"/>
              <a:t> </a:t>
            </a:r>
            <a:r>
              <a:rPr lang="ru-RU" b="1" dirty="0" err="1" smtClean="0"/>
              <a:t>Беларусі</a:t>
            </a:r>
            <a:r>
              <a:rPr lang="ru-RU" b="1" dirty="0" smtClean="0"/>
              <a:t> і за </a:t>
            </a:r>
            <a:r>
              <a:rPr lang="ru-RU" b="1" dirty="0" err="1" smtClean="0"/>
              <a:t>яе</a:t>
            </a:r>
            <a:r>
              <a:rPr lang="ru-RU" b="1" dirty="0" smtClean="0"/>
              <a:t> </a:t>
            </a:r>
            <a:r>
              <a:rPr lang="ru-RU" b="1" dirty="0" err="1" smtClean="0"/>
              <a:t>межамі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475" y="3473508"/>
            <a:ext cx="5262477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030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60648"/>
            <a:ext cx="89289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Асобным</a:t>
            </a:r>
            <a:r>
              <a:rPr lang="ru-RU" b="1" dirty="0" smtClean="0"/>
              <a:t> этапам </a:t>
            </a:r>
            <a:r>
              <a:rPr lang="ru-RU" b="1" dirty="0" err="1" smtClean="0"/>
              <a:t>творчасці</a:t>
            </a:r>
            <a:r>
              <a:rPr lang="ru-RU" b="1" dirty="0" smtClean="0"/>
              <a:t> А. </a:t>
            </a:r>
            <a:r>
              <a:rPr lang="ru-RU" b="1" dirty="0" err="1" smtClean="0"/>
              <a:t>Дударава</a:t>
            </a:r>
            <a:r>
              <a:rPr lang="ru-RU" b="1" dirty="0" smtClean="0"/>
              <a:t> стала </a:t>
            </a:r>
            <a:r>
              <a:rPr lang="ru-RU" b="1" dirty="0" err="1" smtClean="0"/>
              <a:t>яго</a:t>
            </a:r>
            <a:r>
              <a:rPr lang="ru-RU" b="1" dirty="0" smtClean="0"/>
              <a:t> </a:t>
            </a:r>
            <a:r>
              <a:rPr lang="ru-RU" b="1" dirty="0" err="1" smtClean="0"/>
              <a:t>кінадраматургічная</a:t>
            </a:r>
            <a:r>
              <a:rPr lang="ru-RU" b="1" dirty="0" smtClean="0"/>
              <a:t> </a:t>
            </a:r>
            <a:r>
              <a:rPr lang="ru-RU" b="1" dirty="0" err="1" smtClean="0"/>
              <a:t>дзейнасць</a:t>
            </a:r>
            <a:r>
              <a:rPr lang="ru-RU" b="1" dirty="0" smtClean="0"/>
              <a:t>. </a:t>
            </a:r>
            <a:r>
              <a:rPr lang="ru-RU" b="1" dirty="0" err="1" smtClean="0"/>
              <a:t>Паводле</a:t>
            </a:r>
            <a:r>
              <a:rPr lang="ru-RU" b="1" dirty="0" smtClean="0"/>
              <a:t> </a:t>
            </a:r>
            <a:r>
              <a:rPr lang="ru-RU" b="1" dirty="0" err="1" smtClean="0"/>
              <a:t>яго</a:t>
            </a:r>
            <a:r>
              <a:rPr lang="ru-RU" b="1" dirty="0" smtClean="0"/>
              <a:t> </a:t>
            </a:r>
            <a:r>
              <a:rPr lang="ru-RU" b="1" dirty="0" err="1" smtClean="0"/>
              <a:t>сцэнарыяў</a:t>
            </a:r>
            <a:r>
              <a:rPr lang="ru-RU" b="1" dirty="0" smtClean="0"/>
              <a:t> </a:t>
            </a:r>
            <a:r>
              <a:rPr lang="ru-RU" b="1" dirty="0" err="1" smtClean="0"/>
              <a:t>зняты</a:t>
            </a:r>
            <a:endParaRPr lang="ru-RU" b="1" dirty="0" smtClean="0"/>
          </a:p>
          <a:p>
            <a:r>
              <a:rPr lang="ru-RU" b="1" dirty="0" err="1" smtClean="0"/>
              <a:t>кароткаметражныя</a:t>
            </a:r>
            <a:r>
              <a:rPr lang="ru-RU" b="1" dirty="0" smtClean="0"/>
              <a:t> і </a:t>
            </a:r>
            <a:r>
              <a:rPr lang="ru-RU" b="1" dirty="0" err="1" smtClean="0"/>
              <a:t>мастацкія</a:t>
            </a:r>
            <a:r>
              <a:rPr lang="ru-RU" b="1" dirty="0" smtClean="0"/>
              <a:t> </a:t>
            </a:r>
            <a:r>
              <a:rPr lang="ru-RU" b="1" dirty="0" err="1" smtClean="0"/>
              <a:t>фільмы</a:t>
            </a:r>
            <a:r>
              <a:rPr lang="ru-RU" b="1" dirty="0" smtClean="0"/>
              <a:t> на </a:t>
            </a:r>
            <a:r>
              <a:rPr lang="ru-RU" b="1" dirty="0" err="1" smtClean="0"/>
              <a:t>кінастудыі</a:t>
            </a:r>
            <a:r>
              <a:rPr lang="ru-RU" b="1" dirty="0" smtClean="0"/>
              <a:t> «</a:t>
            </a:r>
            <a:r>
              <a:rPr lang="ru-RU" b="1" dirty="0" err="1" smtClean="0"/>
              <a:t>Беларусьфільм</a:t>
            </a:r>
            <a:r>
              <a:rPr lang="ru-RU" b="1" dirty="0" smtClean="0"/>
              <a:t>» і </a:t>
            </a:r>
            <a:r>
              <a:rPr lang="ru-RU" b="1" dirty="0" err="1" smtClean="0"/>
              <a:t>беларускім</a:t>
            </a:r>
            <a:r>
              <a:rPr lang="ru-RU" b="1" dirty="0" smtClean="0"/>
              <a:t> </a:t>
            </a:r>
            <a:r>
              <a:rPr lang="ru-RU" b="1" dirty="0" err="1" smtClean="0"/>
              <a:t>тэлебачанні</a:t>
            </a:r>
            <a:r>
              <a:rPr lang="ru-RU" b="1" dirty="0" smtClean="0"/>
              <a:t>: «Кола», «</a:t>
            </a:r>
            <a:r>
              <a:rPr lang="ru-RU" b="1" dirty="0" err="1" smtClean="0"/>
              <a:t>Дэбют</a:t>
            </a:r>
            <a:r>
              <a:rPr lang="ru-RU" b="1" dirty="0" smtClean="0"/>
              <a:t>»,</a:t>
            </a:r>
          </a:p>
          <a:p>
            <a:r>
              <a:rPr lang="ru-RU" b="1" dirty="0" smtClean="0"/>
              <a:t>«</a:t>
            </a:r>
            <a:r>
              <a:rPr lang="ru-RU" b="1" dirty="0" err="1" smtClean="0"/>
              <a:t>Бусляня</a:t>
            </a:r>
            <a:r>
              <a:rPr lang="ru-RU" b="1" dirty="0" smtClean="0"/>
              <a:t>», «</a:t>
            </a:r>
            <a:r>
              <a:rPr lang="ru-RU" b="1" dirty="0" err="1" smtClean="0"/>
              <a:t>Суседзі</a:t>
            </a:r>
            <a:r>
              <a:rPr lang="ru-RU" b="1" dirty="0" smtClean="0"/>
              <a:t>», «</a:t>
            </a:r>
            <a:r>
              <a:rPr lang="ru-RU" b="1" dirty="0" err="1" smtClean="0"/>
              <a:t>Белыя</a:t>
            </a:r>
            <a:r>
              <a:rPr lang="ru-RU" b="1" dirty="0" smtClean="0"/>
              <a:t> Росы», «</a:t>
            </a:r>
            <a:r>
              <a:rPr lang="ru-RU" b="1" dirty="0" err="1" smtClean="0"/>
              <a:t>Наваселле</a:t>
            </a:r>
            <a:r>
              <a:rPr lang="ru-RU" b="1" dirty="0" smtClean="0"/>
              <a:t>», «Купальская </a:t>
            </a:r>
            <a:r>
              <a:rPr lang="ru-RU" b="1" dirty="0" err="1" smtClean="0"/>
              <a:t>ноч</a:t>
            </a:r>
            <a:r>
              <a:rPr lang="ru-RU" b="1" dirty="0" smtClean="0"/>
              <a:t>». Героем </a:t>
            </a:r>
            <a:r>
              <a:rPr lang="ru-RU" b="1" dirty="0" err="1" smtClean="0"/>
              <a:t>кінасцэнарыяў</a:t>
            </a:r>
            <a:r>
              <a:rPr lang="ru-RU" b="1" dirty="0" smtClean="0"/>
              <a:t> А. </a:t>
            </a:r>
            <a:r>
              <a:rPr lang="ru-RU" b="1" dirty="0" err="1" smtClean="0"/>
              <a:t>Дударава</a:t>
            </a:r>
            <a:r>
              <a:rPr lang="ru-RU" b="1" dirty="0" smtClean="0"/>
              <a:t> </a:t>
            </a:r>
            <a:r>
              <a:rPr lang="ru-RU" b="1" dirty="0" err="1" smtClean="0"/>
              <a:t>становіцца</a:t>
            </a:r>
            <a:r>
              <a:rPr lang="ru-RU" b="1" dirty="0" smtClean="0"/>
              <a:t> «</a:t>
            </a:r>
            <a:r>
              <a:rPr lang="ru-RU" b="1" dirty="0" err="1" smtClean="0"/>
              <a:t>выключны</a:t>
            </a:r>
            <a:r>
              <a:rPr lang="ru-RU" b="1" dirty="0" smtClean="0"/>
              <a:t>» герой</a:t>
            </a:r>
            <a:r>
              <a:rPr lang="ru-RU" b="1" dirty="0"/>
              <a:t>-</a:t>
            </a:r>
            <a:r>
              <a:rPr lang="ru-RU" b="1" dirty="0" err="1" smtClean="0"/>
              <a:t>дзівак</a:t>
            </a:r>
            <a:r>
              <a:rPr lang="ru-RU" b="1" dirty="0" smtClean="0"/>
              <a:t> у </a:t>
            </a:r>
            <a:r>
              <a:rPr lang="ru-RU" b="1" dirty="0" err="1" smtClean="0"/>
              <a:t>выключнай</a:t>
            </a:r>
            <a:r>
              <a:rPr lang="ru-RU" b="1" dirty="0" smtClean="0"/>
              <a:t>, «</a:t>
            </a:r>
            <a:r>
              <a:rPr lang="ru-RU" b="1" dirty="0" err="1" smtClean="0"/>
              <a:t>сканструяванай</a:t>
            </a:r>
            <a:r>
              <a:rPr lang="ru-RU" b="1" dirty="0" smtClean="0"/>
              <a:t>», </a:t>
            </a:r>
            <a:r>
              <a:rPr lang="ru-RU" b="1" dirty="0" err="1" smtClean="0"/>
              <a:t>эксперыментальнай</a:t>
            </a:r>
            <a:r>
              <a:rPr lang="ru-RU" b="1" dirty="0" smtClean="0"/>
              <a:t> </a:t>
            </a:r>
            <a:r>
              <a:rPr lang="ru-RU" b="1" dirty="0" err="1" smtClean="0"/>
              <a:t>сітуацыі</a:t>
            </a:r>
            <a:r>
              <a:rPr lang="ru-RU" b="1" dirty="0" smtClean="0"/>
              <a:t>, </a:t>
            </a:r>
            <a:r>
              <a:rPr lang="ru-RU" b="1" dirty="0" err="1" smtClean="0"/>
              <a:t>які</a:t>
            </a:r>
            <a:r>
              <a:rPr lang="ru-RU" b="1" dirty="0" smtClean="0"/>
              <a:t> </a:t>
            </a:r>
            <a:r>
              <a:rPr lang="ru-RU" b="1" dirty="0" err="1" smtClean="0"/>
              <a:t>пратэстуе</a:t>
            </a:r>
            <a:r>
              <a:rPr lang="ru-RU" b="1" dirty="0" smtClean="0"/>
              <a:t> </a:t>
            </a:r>
            <a:r>
              <a:rPr lang="ru-RU" b="1" dirty="0" err="1" smtClean="0"/>
              <a:t>супраць</a:t>
            </a:r>
            <a:r>
              <a:rPr lang="ru-RU" b="1" dirty="0" smtClean="0"/>
              <a:t> </a:t>
            </a:r>
            <a:r>
              <a:rPr lang="ru-RU" b="1" dirty="0" err="1" smtClean="0"/>
              <a:t>унармаванасці</a:t>
            </a:r>
            <a:r>
              <a:rPr lang="ru-RU" b="1" dirty="0" smtClean="0"/>
              <a:t> </a:t>
            </a:r>
            <a:r>
              <a:rPr lang="ru-RU" b="1" dirty="0" err="1" smtClean="0"/>
              <a:t>сацыяльнага</a:t>
            </a:r>
            <a:r>
              <a:rPr lang="ru-RU" b="1" dirty="0" smtClean="0"/>
              <a:t> </a:t>
            </a:r>
            <a:r>
              <a:rPr lang="ru-RU" b="1" dirty="0" err="1" smtClean="0"/>
              <a:t>жыцця</a:t>
            </a:r>
            <a:r>
              <a:rPr lang="ru-RU" b="1" dirty="0" smtClean="0"/>
              <a:t>, </a:t>
            </a:r>
            <a:r>
              <a:rPr lang="ru-RU" b="1" dirty="0" err="1" smtClean="0"/>
              <a:t>казёншчыны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771" y="2708920"/>
            <a:ext cx="4352592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45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407" y="116632"/>
            <a:ext cx="90364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 1991 па 2002 год А. </a:t>
            </a:r>
            <a:r>
              <a:rPr lang="ru-RU" b="1" dirty="0" err="1" smtClean="0"/>
              <a:t>Дудараў</a:t>
            </a:r>
            <a:r>
              <a:rPr lang="ru-RU" b="1" dirty="0" smtClean="0"/>
              <a:t> </a:t>
            </a:r>
            <a:r>
              <a:rPr lang="ru-RU" b="1" dirty="0" err="1" smtClean="0"/>
              <a:t>займаў</a:t>
            </a:r>
            <a:r>
              <a:rPr lang="ru-RU" b="1" dirty="0" smtClean="0"/>
              <a:t> </a:t>
            </a:r>
            <a:r>
              <a:rPr lang="ru-RU" b="1" dirty="0" err="1" smtClean="0"/>
              <a:t>пасаду</a:t>
            </a:r>
            <a:r>
              <a:rPr lang="ru-RU" b="1" dirty="0" smtClean="0"/>
              <a:t> </a:t>
            </a:r>
            <a:r>
              <a:rPr lang="ru-RU" b="1" dirty="0" err="1" smtClean="0"/>
              <a:t>галоўнага</a:t>
            </a:r>
            <a:r>
              <a:rPr lang="ru-RU" b="1" dirty="0"/>
              <a:t> </a:t>
            </a:r>
            <a:r>
              <a:rPr lang="ru-RU" b="1" dirty="0" err="1" smtClean="0"/>
              <a:t>эдактара</a:t>
            </a:r>
            <a:r>
              <a:rPr lang="ru-RU" b="1" dirty="0" smtClean="0"/>
              <a:t> </a:t>
            </a:r>
            <a:r>
              <a:rPr lang="ru-RU" b="1" dirty="0" err="1" smtClean="0"/>
              <a:t>часопіса</a:t>
            </a:r>
            <a:r>
              <a:rPr lang="ru-RU" b="1" dirty="0" smtClean="0"/>
              <a:t> «</a:t>
            </a:r>
            <a:r>
              <a:rPr lang="ru-RU" b="1" dirty="0" err="1" smtClean="0"/>
              <a:t>Мастацтва</a:t>
            </a:r>
            <a:r>
              <a:rPr lang="ru-RU" b="1" dirty="0" smtClean="0"/>
              <a:t> </a:t>
            </a:r>
            <a:r>
              <a:rPr lang="ru-RU" b="1" dirty="0" err="1" smtClean="0"/>
              <a:t>Беларусі</a:t>
            </a:r>
            <a:r>
              <a:rPr lang="ru-RU" b="1" dirty="0" smtClean="0"/>
              <a:t>» (зараз «</a:t>
            </a:r>
            <a:r>
              <a:rPr lang="ru-RU" b="1" dirty="0" err="1" smtClean="0"/>
              <a:t>Масацтва</a:t>
            </a:r>
            <a:r>
              <a:rPr lang="ru-RU" b="1" dirty="0" smtClean="0"/>
              <a:t>»). Але </a:t>
            </a:r>
            <a:r>
              <a:rPr lang="ru-RU" b="1" dirty="0" err="1" smtClean="0"/>
              <a:t>праца</a:t>
            </a:r>
            <a:r>
              <a:rPr lang="ru-RU" b="1" dirty="0" smtClean="0"/>
              <a:t> не </a:t>
            </a:r>
            <a:r>
              <a:rPr lang="ru-RU" b="1" dirty="0" err="1" smtClean="0"/>
              <a:t>перашкодзіла</a:t>
            </a:r>
            <a:r>
              <a:rPr lang="ru-RU" b="1" dirty="0" smtClean="0"/>
              <a:t> яму </a:t>
            </a:r>
            <a:r>
              <a:rPr lang="ru-RU" b="1" dirty="0" err="1" smtClean="0"/>
              <a:t>плённа</a:t>
            </a:r>
            <a:r>
              <a:rPr lang="ru-RU" b="1" dirty="0" smtClean="0"/>
              <a:t> </a:t>
            </a:r>
            <a:r>
              <a:rPr lang="ru-RU" b="1" dirty="0" err="1" smtClean="0"/>
              <a:t>займацца</a:t>
            </a:r>
            <a:r>
              <a:rPr lang="ru-RU" b="1" dirty="0"/>
              <a:t> </a:t>
            </a:r>
            <a:r>
              <a:rPr lang="ru-RU" b="1" dirty="0" err="1" smtClean="0"/>
              <a:t>драматургічнай</a:t>
            </a:r>
            <a:r>
              <a:rPr lang="ru-RU" b="1" dirty="0" smtClean="0"/>
              <a:t> </a:t>
            </a:r>
            <a:r>
              <a:rPr lang="ru-RU" b="1" dirty="0" err="1" smtClean="0"/>
              <a:t>дзейнасцю</a:t>
            </a:r>
            <a:r>
              <a:rPr lang="ru-RU" b="1" dirty="0" smtClean="0"/>
              <a:t>. У </a:t>
            </a:r>
            <a:r>
              <a:rPr lang="ru-RU" b="1" dirty="0" err="1" smtClean="0"/>
              <a:t>гэты</a:t>
            </a:r>
            <a:r>
              <a:rPr lang="ru-RU" b="1" dirty="0" smtClean="0"/>
              <a:t> </a:t>
            </a:r>
            <a:r>
              <a:rPr lang="ru-RU" b="1" dirty="0" err="1" smtClean="0"/>
              <a:t>перыяд</a:t>
            </a:r>
            <a:r>
              <a:rPr lang="ru-RU" b="1" dirty="0" smtClean="0"/>
              <a:t> у </a:t>
            </a:r>
            <a:r>
              <a:rPr lang="ru-RU" b="1" dirty="0" err="1" smtClean="0"/>
              <a:t>творчасці</a:t>
            </a:r>
            <a:r>
              <a:rPr lang="ru-RU" b="1" dirty="0"/>
              <a:t> </a:t>
            </a:r>
            <a:r>
              <a:rPr lang="ru-RU" b="1" dirty="0" smtClean="0"/>
              <a:t>А. </a:t>
            </a:r>
            <a:r>
              <a:rPr lang="ru-RU" b="1" dirty="0" err="1" smtClean="0"/>
              <a:t>Дударава</a:t>
            </a:r>
            <a:r>
              <a:rPr lang="ru-RU" b="1" dirty="0" smtClean="0"/>
              <a:t> </a:t>
            </a:r>
            <a:r>
              <a:rPr lang="ru-RU" b="1" dirty="0" err="1" smtClean="0"/>
              <a:t>з’яўляецца</a:t>
            </a:r>
            <a:r>
              <a:rPr lang="ru-RU" b="1" dirty="0" smtClean="0"/>
              <a:t> </a:t>
            </a:r>
            <a:r>
              <a:rPr lang="ru-RU" b="1" dirty="0" err="1" smtClean="0"/>
              <a:t>гістарычная</a:t>
            </a:r>
            <a:r>
              <a:rPr lang="ru-RU" b="1" dirty="0" smtClean="0"/>
              <a:t> </a:t>
            </a:r>
            <a:r>
              <a:rPr lang="ru-RU" b="1" dirty="0" err="1" smtClean="0"/>
              <a:t>тэма</a:t>
            </a:r>
            <a:r>
              <a:rPr lang="ru-RU" b="1" dirty="0" smtClean="0"/>
              <a:t>. З</a:t>
            </a:r>
            <a:r>
              <a:rPr lang="ru-RU" b="1" dirty="0"/>
              <a:t>-</a:t>
            </a:r>
            <a:r>
              <a:rPr lang="ru-RU" b="1" dirty="0" err="1" smtClean="0"/>
              <a:t>пад</a:t>
            </a:r>
            <a:r>
              <a:rPr lang="ru-RU" b="1" dirty="0" smtClean="0"/>
              <a:t> </a:t>
            </a:r>
            <a:r>
              <a:rPr lang="ru-RU" b="1" dirty="0" err="1" smtClean="0"/>
              <a:t>пяра</a:t>
            </a:r>
            <a:r>
              <a:rPr lang="ru-RU" b="1" dirty="0" smtClean="0"/>
              <a:t> дра</a:t>
            </a:r>
            <a:r>
              <a:rPr lang="ru-RU" b="1" dirty="0"/>
              <a:t>м</a:t>
            </a:r>
            <a:r>
              <a:rPr lang="ru-RU" b="1" dirty="0" smtClean="0"/>
              <a:t>атурга </a:t>
            </a:r>
            <a:r>
              <a:rPr lang="ru-RU" b="1" dirty="0" err="1" smtClean="0"/>
              <a:t>выходзяць</a:t>
            </a:r>
            <a:r>
              <a:rPr lang="ru-RU" b="1" dirty="0" smtClean="0"/>
              <a:t> </a:t>
            </a:r>
            <a:r>
              <a:rPr lang="ru-RU" b="1" dirty="0" err="1" smtClean="0"/>
              <a:t>гістарычныя</a:t>
            </a:r>
            <a:r>
              <a:rPr lang="ru-RU" b="1" dirty="0" smtClean="0"/>
              <a:t> драмы «Вежа» (1991),</a:t>
            </a:r>
          </a:p>
          <a:p>
            <a:r>
              <a:rPr lang="ru-RU" b="1" dirty="0" smtClean="0"/>
              <a:t>Князь </a:t>
            </a:r>
            <a:r>
              <a:rPr lang="ru-RU" b="1" dirty="0" err="1" smtClean="0"/>
              <a:t>Вітаўт</a:t>
            </a:r>
            <a:r>
              <a:rPr lang="ru-RU" b="1" dirty="0" smtClean="0"/>
              <a:t>» (1993), «Купала» (1994), «</a:t>
            </a:r>
            <a:r>
              <a:rPr lang="ru-RU" b="1" dirty="0" err="1" smtClean="0"/>
              <a:t>Адцуранне</a:t>
            </a:r>
            <a:r>
              <a:rPr lang="ru-RU" b="1" dirty="0" smtClean="0"/>
              <a:t>» (1994), </a:t>
            </a:r>
            <a:r>
              <a:rPr lang="ru-RU" b="1" dirty="0" err="1" smtClean="0"/>
              <a:t>Палачанка</a:t>
            </a:r>
            <a:r>
              <a:rPr lang="ru-RU" b="1" dirty="0" smtClean="0"/>
              <a:t>» (1997), «</a:t>
            </a:r>
            <a:r>
              <a:rPr lang="ru-RU" b="1" dirty="0" err="1" smtClean="0"/>
              <a:t>Чорная</a:t>
            </a:r>
            <a:r>
              <a:rPr lang="ru-RU" b="1" dirty="0" smtClean="0"/>
              <a:t> панна </a:t>
            </a:r>
            <a:r>
              <a:rPr lang="ru-RU" b="1" dirty="0" err="1" smtClean="0"/>
              <a:t>Нясвіжа</a:t>
            </a:r>
            <a:r>
              <a:rPr lang="ru-RU" b="1" dirty="0" smtClean="0"/>
              <a:t>» (1998),</a:t>
            </a:r>
            <a:r>
              <a:rPr lang="ru-RU" b="1" dirty="0" err="1" smtClean="0"/>
              <a:t>Прынц</a:t>
            </a:r>
            <a:r>
              <a:rPr lang="ru-RU" b="1" dirty="0" smtClean="0"/>
              <a:t> </a:t>
            </a:r>
            <a:r>
              <a:rPr lang="ru-RU" b="1" dirty="0" err="1" smtClean="0"/>
              <a:t>Мамабук</a:t>
            </a:r>
            <a:r>
              <a:rPr lang="ru-RU" b="1" dirty="0" smtClean="0"/>
              <a:t>» (1999), «Крыж» (2001) і </a:t>
            </a:r>
            <a:r>
              <a:rPr lang="ru-RU" b="1" dirty="0" err="1" smtClean="0"/>
              <a:t>многія</a:t>
            </a:r>
            <a:r>
              <a:rPr lang="ru-RU" b="1" dirty="0" smtClean="0"/>
              <a:t> </a:t>
            </a:r>
            <a:r>
              <a:rPr lang="ru-RU" b="1" dirty="0" err="1" smtClean="0"/>
              <a:t>іншыя</a:t>
            </a:r>
            <a:r>
              <a:rPr lang="ru-RU" b="1" dirty="0" smtClean="0"/>
              <a:t>.</a:t>
            </a:r>
          </a:p>
          <a:p>
            <a:r>
              <a:rPr lang="ru-RU" b="1" dirty="0" err="1" smtClean="0"/>
              <a:t>П’есы</a:t>
            </a:r>
            <a:r>
              <a:rPr lang="ru-RU" b="1" dirty="0" smtClean="0"/>
              <a:t> «</a:t>
            </a:r>
            <a:r>
              <a:rPr lang="ru-RU" b="1" dirty="0" err="1" smtClean="0"/>
              <a:t>Чорная</a:t>
            </a:r>
            <a:r>
              <a:rPr lang="ru-RU" b="1" dirty="0" smtClean="0"/>
              <a:t> панна </a:t>
            </a:r>
            <a:r>
              <a:rPr lang="ru-RU" b="1" dirty="0" err="1" smtClean="0"/>
              <a:t>Нясвіжа</a:t>
            </a:r>
            <a:r>
              <a:rPr lang="ru-RU" b="1" dirty="0" smtClean="0"/>
              <a:t>» і «Князь </a:t>
            </a:r>
            <a:r>
              <a:rPr lang="ru-RU" b="1" dirty="0" err="1" smtClean="0"/>
              <a:t>Вітаўт</a:t>
            </a:r>
            <a:r>
              <a:rPr lang="ru-RU" b="1" dirty="0" smtClean="0"/>
              <a:t>» </a:t>
            </a:r>
            <a:r>
              <a:rPr lang="ru-RU" b="1" dirty="0" err="1" smtClean="0"/>
              <a:t>пастаў</a:t>
            </a:r>
            <a:r>
              <a:rPr lang="en-US" b="1" dirty="0" smtClean="0"/>
              <a:t>D</a:t>
            </a:r>
            <a:r>
              <a:rPr lang="ru-RU" b="1" dirty="0" smtClean="0"/>
              <a:t>лены ў </a:t>
            </a:r>
            <a:r>
              <a:rPr lang="ru-RU" b="1" dirty="0" err="1" smtClean="0"/>
              <a:t>Нацыянальным</a:t>
            </a:r>
            <a:r>
              <a:rPr lang="ru-RU" b="1" dirty="0" smtClean="0"/>
              <a:t> </a:t>
            </a:r>
            <a:r>
              <a:rPr lang="ru-RU" b="1" dirty="0" err="1" smtClean="0"/>
              <a:t>акадэмічным</a:t>
            </a:r>
            <a:r>
              <a:rPr lang="ru-RU" b="1" dirty="0" smtClean="0"/>
              <a:t> </a:t>
            </a:r>
            <a:r>
              <a:rPr lang="ru-RU" b="1" dirty="0" err="1" smtClean="0"/>
              <a:t>тэатры</a:t>
            </a:r>
            <a:r>
              <a:rPr lang="ru-RU" b="1" dirty="0" smtClean="0"/>
              <a:t> </a:t>
            </a:r>
            <a:r>
              <a:rPr lang="ru-RU" b="1" dirty="0" err="1" smtClean="0"/>
              <a:t>імя</a:t>
            </a:r>
            <a:r>
              <a:rPr lang="ru-RU" b="1" dirty="0" smtClean="0"/>
              <a:t> </a:t>
            </a:r>
            <a:r>
              <a:rPr lang="ru-RU" b="1" dirty="0" err="1" smtClean="0"/>
              <a:t>Янкі</a:t>
            </a:r>
            <a:r>
              <a:rPr lang="ru-RU" b="1" dirty="0" smtClean="0"/>
              <a:t> Купалы. У </a:t>
            </a:r>
            <a:r>
              <a:rPr lang="ru-RU" b="1" dirty="0" err="1" smtClean="0"/>
              <a:t>цяперашні</a:t>
            </a:r>
            <a:r>
              <a:rPr lang="ru-RU" b="1" dirty="0" smtClean="0"/>
              <a:t> час драматург </a:t>
            </a:r>
            <a:r>
              <a:rPr lang="ru-RU" b="1" dirty="0" err="1" smtClean="0"/>
              <a:t>жыве</a:t>
            </a:r>
            <a:r>
              <a:rPr lang="ru-RU" b="1" dirty="0" smtClean="0"/>
              <a:t> і </a:t>
            </a:r>
            <a:r>
              <a:rPr lang="ru-RU" b="1" dirty="0" err="1" smtClean="0"/>
              <a:t>працуе</a:t>
            </a:r>
            <a:r>
              <a:rPr lang="ru-RU" b="1" dirty="0" smtClean="0"/>
              <a:t> ў </a:t>
            </a:r>
            <a:r>
              <a:rPr lang="ru-RU" b="1" dirty="0" err="1" smtClean="0"/>
              <a:t>Мінску,кіруе</a:t>
            </a:r>
            <a:r>
              <a:rPr lang="ru-RU" b="1" dirty="0" smtClean="0"/>
              <a:t> </a:t>
            </a:r>
            <a:r>
              <a:rPr lang="ru-RU" b="1" dirty="0" err="1" smtClean="0"/>
              <a:t>драматычным</a:t>
            </a:r>
            <a:r>
              <a:rPr lang="ru-RU" b="1" dirty="0" smtClean="0"/>
              <a:t> </a:t>
            </a:r>
            <a:r>
              <a:rPr lang="ru-RU" b="1" dirty="0" err="1" smtClean="0"/>
              <a:t>тэатрам</a:t>
            </a:r>
            <a:r>
              <a:rPr lang="ru-RU" b="1" dirty="0" smtClean="0"/>
              <a:t> </a:t>
            </a:r>
            <a:r>
              <a:rPr lang="ru-RU" b="1" dirty="0" err="1" smtClean="0"/>
              <a:t>Беларускай</a:t>
            </a:r>
            <a:r>
              <a:rPr lang="ru-RU" b="1" dirty="0" smtClean="0"/>
              <a:t> </a:t>
            </a:r>
            <a:r>
              <a:rPr lang="ru-RU" b="1" dirty="0" err="1" smtClean="0"/>
              <a:t>Арміі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328" y="3532952"/>
            <a:ext cx="3570592" cy="2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921" y="3532952"/>
            <a:ext cx="2478191" cy="2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497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35</TotalTime>
  <Words>593</Words>
  <Application>Microsoft Office PowerPoint</Application>
  <PresentationFormat>Экран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Базовая</vt:lpstr>
      <vt:lpstr>А. Дудараў — вядомы беларускі драматург і празаік, заслужаны дзеяч мастацтваў Беларусі, старшыня Беларускага саюза тэатральных дзеячаў. Яго п’есы з поспехам ставяцца не толькі ў тэатрах Беларусі, але і за мяжой: у Балгарыі, Ірландыі, Польшчы.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Аляксей Ануфрыевіч Дудараў-</dc:title>
  <dc:creator>user</dc:creator>
  <cp:lastModifiedBy>user</cp:lastModifiedBy>
  <cp:revision>4</cp:revision>
  <dcterms:created xsi:type="dcterms:W3CDTF">2018-02-25T15:39:16Z</dcterms:created>
  <dcterms:modified xsi:type="dcterms:W3CDTF">2018-02-25T16:15:09Z</dcterms:modified>
</cp:coreProperties>
</file>