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3" r:id="rId2"/>
    <p:sldId id="264" r:id="rId3"/>
    <p:sldId id="267" r:id="rId4"/>
    <p:sldId id="265" r:id="rId5"/>
    <p:sldId id="266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5AE588-50B2-4EE3-AA71-79381112388D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A204AF4-A099-40FC-8D8E-538245A783D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e.wikipedia.org/wiki/%D0%A4%D1%80%D0%B0%D0%BD%D1%86%D1%96%D1%88%D0%B0%D0%BA_%D0%91%D0%B0%D0%B3%D1%83%D1%88%D1%8D%D0%B2%D1%96%D1%87#cite_note-.D0.91.D0.A1-3" TargetMode="External"/><Relationship Id="rId2" Type="http://schemas.openxmlformats.org/officeDocument/2006/relationships/hyperlink" Target="https://be.wikipedia.org/w/index.php?title=%D0%92%D1%96%D0%BB%D0%B5%D0%BD%D1%81%D0%BA%D0%B0%D1%8F_%D0%B3%D1%96%D0%BC%D0%BD%D0%B0%D0%B7%D1%96%D1%8F&amp;action=edit&amp;redlink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e.wikipedia.org/wiki/1861" TargetMode="External"/><Relationship Id="rId4" Type="http://schemas.openxmlformats.org/officeDocument/2006/relationships/hyperlink" Target="https://be.wikipedia.org/wiki/26_%D0%BB%D1%96%D0%BF%D0%B5%D0%BD%D1%8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76672"/>
            <a:ext cx="756079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be-BY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ФРАНЦІШАК БАГУШЭВІЧ</a:t>
            </a:r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2204864"/>
            <a:ext cx="4025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(1840-1900)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95328" y="0"/>
            <a:ext cx="6048672" cy="6597352"/>
          </a:xfrm>
        </p:spPr>
        <p:txBody>
          <a:bodyPr>
            <a:noAutofit/>
          </a:bodyPr>
          <a:lstStyle/>
          <a:p>
            <a:r>
              <a:rPr lang="ru-RU" sz="2000" dirty="0" smtClean="0"/>
              <a:t> </a:t>
            </a:r>
            <a:r>
              <a:rPr lang="ru-RU" sz="2000" i="1" dirty="0" err="1" smtClean="0"/>
              <a:t>Багушэвіч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Францішак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Бенядзікт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Казіміравіч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нарадзіўся</a:t>
            </a:r>
            <a:r>
              <a:rPr lang="ru-RU" sz="2000" i="1" dirty="0" smtClean="0"/>
              <a:t> 21(9) </a:t>
            </a:r>
            <a:r>
              <a:rPr lang="ru-RU" sz="2000" i="1" dirty="0" err="1" smtClean="0"/>
              <a:t>сакавіка</a:t>
            </a:r>
            <a:r>
              <a:rPr lang="ru-RU" sz="2000" i="1" dirty="0" smtClean="0"/>
              <a:t> 1840 года </a:t>
            </a:r>
            <a:r>
              <a:rPr lang="ru-RU" sz="2000" i="1" dirty="0" err="1" smtClean="0"/>
              <a:t>ў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фальварку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Свіраны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пад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Вільняй</a:t>
            </a:r>
            <a:r>
              <a:rPr lang="ru-RU" sz="2000" i="1" dirty="0" smtClean="0"/>
              <a:t>, зараз </a:t>
            </a:r>
            <a:r>
              <a:rPr lang="ru-RU" sz="2000" i="1" dirty="0" err="1" smtClean="0"/>
              <a:t>Вільнюскага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раёна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Літвы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Бацька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Казімір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Восіпавіч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маці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Канстанцыя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Галаўня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паходзілі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незаможнай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мясцовай</a:t>
            </a:r>
            <a:r>
              <a:rPr lang="ru-RU" sz="2000" i="1" dirty="0" smtClean="0"/>
              <a:t> шляхты. </a:t>
            </a:r>
            <a:r>
              <a:rPr lang="ru-RU" sz="2000" i="1" dirty="0" err="1" smtClean="0"/>
              <a:t>Сям'я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Багушэвічаў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спачатку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жыла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ў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Свіранах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але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неўзабаве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перабралася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ў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невялікі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спадчынны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маёнтак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Кушляны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Ашмянскага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павета</a:t>
            </a:r>
            <a:r>
              <a:rPr lang="ru-RU" sz="2000" i="1" dirty="0" smtClean="0"/>
              <a:t> (</a:t>
            </a:r>
            <a:r>
              <a:rPr lang="ru-RU" sz="2000" i="1" dirty="0" err="1" smtClean="0"/>
              <a:t>цяпер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Смаргонскі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раён</a:t>
            </a:r>
            <a:r>
              <a:rPr lang="ru-RU" sz="2000" i="1" dirty="0" smtClean="0"/>
              <a:t>). Там </a:t>
            </a:r>
            <a:r>
              <a:rPr lang="ru-RU" sz="2000" i="1" dirty="0" err="1" smtClean="0"/>
              <a:t>прамільгнула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маленства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Францішка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Дзіцячыя</a:t>
            </a:r>
            <a:r>
              <a:rPr lang="ru-RU" sz="2000" i="1" dirty="0" smtClean="0"/>
              <a:t> гады </a:t>
            </a:r>
            <a:r>
              <a:rPr lang="ru-RU" sz="2000" i="1" dirty="0" err="1" smtClean="0"/>
              <a:t>прайшлі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ў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асяроддзі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блізкім</a:t>
            </a:r>
            <a:r>
              <a:rPr lang="ru-RU" sz="2000" i="1" dirty="0" smtClean="0"/>
              <a:t> да </a:t>
            </a:r>
            <a:r>
              <a:rPr lang="ru-RU" sz="2000" i="1" dirty="0" err="1" smtClean="0"/>
              <a:t>сялянскага</a:t>
            </a:r>
            <a:r>
              <a:rPr lang="ru-RU" sz="2000" i="1" dirty="0" smtClean="0"/>
              <a:t>. Тут </a:t>
            </a:r>
            <a:r>
              <a:rPr lang="ru-RU" sz="2000" i="1" dirty="0" err="1" smtClean="0"/>
              <a:t>палюбіў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ён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маляўнічыя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краявіды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роднай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зямлі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адкрыў</a:t>
            </a:r>
            <a:r>
              <a:rPr lang="ru-RU" sz="2000" i="1" dirty="0" smtClean="0"/>
              <a:t> для </a:t>
            </a:r>
            <a:r>
              <a:rPr lang="ru-RU" sz="2000" i="1" dirty="0" err="1" smtClean="0"/>
              <a:t>сябе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душэўную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шчырасць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прыродную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дабрыню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працавітасць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мужыка-беларуса</a:t>
            </a:r>
            <a:r>
              <a:rPr lang="ru-RU" sz="2000" i="1" dirty="0" smtClean="0"/>
              <a:t>.</a:t>
            </a:r>
            <a:endParaRPr lang="ru-RU" sz="2400" i="1" dirty="0"/>
          </a:p>
        </p:txBody>
      </p:sp>
      <p:pic>
        <p:nvPicPr>
          <p:cNvPr id="64514" name="Picture 2" descr="Francishak Bahushevich - bf 1890 AD sep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28907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3730" name="Picture 2" descr="http://www.tio.by/uploads/tinymce_images/GAZETA/2010/N23/f3f443a6336b06a7f1767e1f3a12c8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6397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820472" cy="5112568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 У </a:t>
            </a:r>
            <a:r>
              <a:rPr lang="ru-RU" sz="1800" b="1" dirty="0" err="1" smtClean="0"/>
              <a:t>гэтым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жа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годзе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паступіў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быў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залічаны</a:t>
            </a:r>
            <a:r>
              <a:rPr lang="ru-RU" sz="1800" b="1" dirty="0" smtClean="0"/>
              <a:t> на </a:t>
            </a:r>
            <a:r>
              <a:rPr lang="ru-RU" sz="1800" b="1" dirty="0" err="1" smtClean="0"/>
              <a:t>першы</a:t>
            </a:r>
            <a:r>
              <a:rPr lang="ru-RU" sz="1800" b="1" dirty="0" smtClean="0"/>
              <a:t> курс </a:t>
            </a:r>
            <a:r>
              <a:rPr lang="ru-RU" sz="1800" b="1" dirty="0" err="1" smtClean="0"/>
              <a:t>Пецярбургскага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універсітэта</a:t>
            </a:r>
            <a:r>
              <a:rPr lang="ru-RU" sz="1800" b="1" dirty="0" smtClean="0"/>
              <a:t> на </a:t>
            </a:r>
            <a:r>
              <a:rPr lang="ru-RU" sz="1800" b="1" dirty="0" err="1" smtClean="0"/>
              <a:t>фізіка-матэматычны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факультэт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але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Францішак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Багушэвіч</a:t>
            </a:r>
            <a:r>
              <a:rPr lang="ru-RU" sz="1800" b="1" dirty="0" smtClean="0"/>
              <a:t> так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не </a:t>
            </a:r>
            <a:r>
              <a:rPr lang="ru-RU" sz="1800" b="1" dirty="0" err="1" smtClean="0"/>
              <a:t>распачаў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вучобы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бо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прыняў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удзел</a:t>
            </a:r>
            <a:r>
              <a:rPr lang="ru-RU" sz="1800" b="1" dirty="0" smtClean="0"/>
              <a:t> у </a:t>
            </a:r>
            <a:r>
              <a:rPr lang="ru-RU" sz="1800" b="1" dirty="0" err="1" smtClean="0"/>
              <a:t>студэнцкіх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хваляваннях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адмовіўся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прыняць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новыя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універсітэцскія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правілы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якія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абмяжоўвалі</a:t>
            </a:r>
            <a:r>
              <a:rPr lang="ru-RU" sz="1800" b="1" dirty="0" smtClean="0"/>
              <a:t> правы </a:t>
            </a:r>
            <a:r>
              <a:rPr lang="ru-RU" sz="1800" b="1" dirty="0" err="1" smtClean="0"/>
              <a:t>навучэнцаў</a:t>
            </a:r>
            <a:r>
              <a:rPr lang="ru-RU" sz="1800" b="1" dirty="0" smtClean="0"/>
              <a:t>.</a:t>
            </a:r>
            <a:r>
              <a:rPr lang="ru-RU" sz="1800" b="1" dirty="0" smtClean="0"/>
              <a:t> Тут, у </a:t>
            </a:r>
            <a:r>
              <a:rPr lang="ru-RU" sz="1800" b="1" dirty="0" err="1" smtClean="0"/>
              <a:t>Доцішках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яго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заспела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паўстанне</a:t>
            </a:r>
            <a:r>
              <a:rPr lang="ru-RU" sz="1800" b="1" dirty="0" smtClean="0"/>
              <a:t> 1863 года. </a:t>
            </a:r>
            <a:r>
              <a:rPr lang="ru-RU" sz="1800" b="1" dirty="0" err="1" smtClean="0"/>
              <a:t>Ён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выступаў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зброяй</a:t>
            </a:r>
            <a:r>
              <a:rPr lang="ru-RU" sz="1800" b="1" dirty="0" smtClean="0"/>
              <a:t> у руках </a:t>
            </a:r>
            <a:r>
              <a:rPr lang="ru-RU" sz="1800" b="1" dirty="0" err="1" smtClean="0"/>
              <a:t>пакуль</a:t>
            </a:r>
            <a:r>
              <a:rPr lang="ru-RU" sz="1800" b="1" dirty="0" smtClean="0"/>
              <a:t> не </a:t>
            </a:r>
            <a:r>
              <a:rPr lang="ru-RU" sz="1800" b="1" dirty="0" err="1" smtClean="0"/>
              <a:t>быў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паранены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Аўгустоўскіх</a:t>
            </a:r>
            <a:r>
              <a:rPr lang="ru-RU" sz="1800" b="1" dirty="0" smtClean="0"/>
              <a:t> лясах. Так </a:t>
            </a:r>
            <a:r>
              <a:rPr lang="ru-RU" sz="1800" b="1" dirty="0" err="1" smtClean="0"/>
              <a:t>ён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шукаў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праўду</a:t>
            </a:r>
            <a:r>
              <a:rPr lang="ru-RU" sz="1800" b="1" dirty="0" smtClean="0"/>
              <a:t> для </a:t>
            </a:r>
            <a:r>
              <a:rPr lang="ru-RU" sz="1800" b="1" dirty="0" err="1" smtClean="0"/>
              <a:t>зняволенага</a:t>
            </a:r>
            <a:r>
              <a:rPr lang="ru-RU" sz="1800" b="1" dirty="0" smtClean="0"/>
              <a:t> народа. Так </a:t>
            </a:r>
            <a:r>
              <a:rPr lang="ru-RU" sz="1800" b="1" dirty="0" err="1" smtClean="0"/>
              <a:t>падказвала</a:t>
            </a:r>
            <a:r>
              <a:rPr lang="ru-RU" sz="1800" b="1" dirty="0" smtClean="0"/>
              <a:t> яму </a:t>
            </a:r>
            <a:r>
              <a:rPr lang="ru-RU" sz="1800" b="1" dirty="0" err="1" smtClean="0"/>
              <a:t>сэрца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сумленне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урэшце</a:t>
            </a:r>
            <a:r>
              <a:rPr lang="ru-RU" sz="1800" b="1" dirty="0" smtClean="0"/>
              <a:t>, так </a:t>
            </a:r>
            <a:r>
              <a:rPr lang="ru-RU" sz="1800" b="1" dirty="0" err="1" smtClean="0"/>
              <a:t>дыктавала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сямейнае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выхаванне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гераічнае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мінулае</a:t>
            </a:r>
            <a:r>
              <a:rPr lang="ru-RU" sz="1800" b="1" dirty="0" smtClean="0"/>
              <a:t> народа. </a:t>
            </a:r>
            <a:br>
              <a:rPr lang="ru-RU" sz="1800" b="1" dirty="0" smtClean="0"/>
            </a:br>
            <a:r>
              <a:rPr lang="ru-RU" sz="1800" b="1" dirty="0" smtClean="0"/>
              <a:t>   </a:t>
            </a:r>
            <a:r>
              <a:rPr lang="ru-RU" sz="1800" b="1" dirty="0" err="1" smtClean="0"/>
              <a:t>З-за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пагрозы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рэпрэсій</a:t>
            </a:r>
            <a:r>
              <a:rPr lang="ru-RU" sz="1800" b="1" dirty="0" smtClean="0"/>
              <a:t> на </a:t>
            </a:r>
            <a:r>
              <a:rPr lang="ru-RU" sz="1800" b="1" dirty="0" err="1" smtClean="0"/>
              <a:t>доўгіх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дваццаць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гадоў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дваццацічатырохгадовы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Францішак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Багушэвіч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вымушаны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быў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пакінуць</a:t>
            </a:r>
            <a:r>
              <a:rPr lang="ru-RU" sz="1800" b="1" dirty="0" smtClean="0"/>
              <a:t> Беларусь. </a:t>
            </a:r>
            <a:r>
              <a:rPr lang="ru-RU" sz="1800" b="1" dirty="0" err="1" smtClean="0"/>
              <a:t>Ён</a:t>
            </a:r>
            <a:r>
              <a:rPr lang="ru-RU" sz="1800" b="1" dirty="0" smtClean="0"/>
              <a:t> тайна </a:t>
            </a:r>
            <a:r>
              <a:rPr lang="ru-RU" sz="1800" b="1" dirty="0" err="1" smtClean="0"/>
              <a:t>жыў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пад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Беластокам</a:t>
            </a:r>
            <a:r>
              <a:rPr lang="ru-RU" sz="1800" b="1" dirty="0" smtClean="0"/>
              <a:t>, у </a:t>
            </a:r>
            <a:r>
              <a:rPr lang="ru-RU" sz="1800" b="1" dirty="0" err="1" smtClean="0"/>
              <a:t>Вільні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пасля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перабраўся</a:t>
            </a:r>
            <a:r>
              <a:rPr lang="ru-RU" sz="1800" b="1" dirty="0" smtClean="0"/>
              <a:t> на </a:t>
            </a:r>
            <a:r>
              <a:rPr lang="ru-RU" sz="1800" b="1" dirty="0" err="1" smtClean="0"/>
              <a:t>Украіну</a:t>
            </a:r>
            <a:r>
              <a:rPr lang="ru-RU" sz="1800" b="1" dirty="0" smtClean="0"/>
              <a:t>. У 1865-1868 </a:t>
            </a:r>
            <a:r>
              <a:rPr lang="ru-RU" sz="1800" b="1" dirty="0" err="1" smtClean="0"/>
              <a:t>вучыўся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Нежынскім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юрыдычным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ліцэі</a:t>
            </a:r>
            <a:r>
              <a:rPr lang="ru-RU" sz="1800" b="1" dirty="0" smtClean="0"/>
              <a:t>. </a:t>
            </a:r>
            <a:r>
              <a:rPr lang="ru-RU" sz="1800" b="1" dirty="0" err="1" smtClean="0"/>
              <a:t>Пасля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вучобы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быў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памочнікам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пісара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пятага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Чарнігаўскага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губернскага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праўлення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выконваючы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абавязкі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судовага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следчага</a:t>
            </a:r>
            <a:r>
              <a:rPr lang="ru-RU" sz="1800" b="1" dirty="0" smtClean="0"/>
              <a:t>. </a:t>
            </a:r>
            <a:r>
              <a:rPr lang="ru-RU" sz="1800" b="1" dirty="0" err="1" smtClean="0"/>
              <a:t>Працаваў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судзебным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следчым</a:t>
            </a:r>
            <a:r>
              <a:rPr lang="ru-RU" sz="1800" b="1" dirty="0" smtClean="0"/>
              <a:t> у </a:t>
            </a:r>
            <a:r>
              <a:rPr lang="ru-RU" sz="1800" b="1" dirty="0" err="1" smtClean="0"/>
              <a:t>іншых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гарадах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мястэчках</a:t>
            </a:r>
            <a:r>
              <a:rPr lang="ru-RU" sz="1800" b="1" dirty="0" smtClean="0"/>
              <a:t>, сёлах на </a:t>
            </a:r>
            <a:r>
              <a:rPr lang="ru-RU" sz="1800" b="1" dirty="0" err="1" smtClean="0"/>
              <a:t>Украіне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Расіі</a:t>
            </a:r>
            <a:r>
              <a:rPr lang="ru-RU" sz="1800" b="1" dirty="0" smtClean="0"/>
              <a:t> (</a:t>
            </a:r>
            <a:r>
              <a:rPr lang="ru-RU" sz="1800" b="1" dirty="0" err="1" smtClean="0"/>
              <a:t>Кралявец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Канатоп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Старадуб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Волагда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інш</a:t>
            </a:r>
            <a:r>
              <a:rPr lang="ru-RU" sz="1800" b="1" dirty="0" smtClean="0"/>
              <a:t>.). Але </a:t>
            </a:r>
            <a:r>
              <a:rPr lang="ru-RU" sz="1800" b="1" dirty="0" err="1" smtClean="0"/>
              <a:t>куды</a:t>
            </a:r>
            <a:r>
              <a:rPr lang="ru-RU" sz="1800" b="1" dirty="0" smtClean="0"/>
              <a:t> б </a:t>
            </a:r>
            <a:r>
              <a:rPr lang="ru-RU" sz="1800" b="1" dirty="0" err="1" smtClean="0"/>
              <a:t>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трапляў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Францішак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Багушэвіч</a:t>
            </a:r>
            <a:r>
              <a:rPr lang="ru-RU" sz="1800" b="1" dirty="0" smtClean="0"/>
              <a:t> у </a:t>
            </a:r>
            <a:r>
              <a:rPr lang="ru-RU" sz="1800" b="1" dirty="0" err="1" smtClean="0"/>
              <a:t>пошуках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прытулку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кавалка</a:t>
            </a:r>
            <a:r>
              <a:rPr lang="ru-RU" sz="1800" b="1" dirty="0" smtClean="0"/>
              <a:t> хлеба, душа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думкі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яго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заўсёды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былі</a:t>
            </a:r>
            <a:r>
              <a:rPr lang="ru-RU" sz="1800" b="1" dirty="0" smtClean="0"/>
              <a:t> дома, у </a:t>
            </a:r>
            <a:r>
              <a:rPr lang="ru-RU" sz="1800" b="1" dirty="0" err="1" smtClean="0"/>
              <a:t>роднай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Беларусі</a:t>
            </a:r>
            <a:r>
              <a:rPr lang="ru-RU" sz="1800" b="1" dirty="0" smtClean="0"/>
              <a:t>: "Умёр бы то, </a:t>
            </a:r>
            <a:r>
              <a:rPr lang="ru-RU" sz="1800" b="1" dirty="0" err="1" smtClean="0"/>
              <a:t>мусіць</a:t>
            </a:r>
            <a:r>
              <a:rPr lang="ru-RU" sz="1800" b="1" dirty="0" smtClean="0"/>
              <a:t>, я тут. </a:t>
            </a:r>
            <a:r>
              <a:rPr lang="ru-RU" sz="1800" b="1" dirty="0" err="1" smtClean="0"/>
              <a:t>Каб</a:t>
            </a:r>
            <a:r>
              <a:rPr lang="ru-RU" sz="1800" b="1" dirty="0" smtClean="0"/>
              <a:t> не </a:t>
            </a:r>
            <a:r>
              <a:rPr lang="ru-RU" sz="1800" b="1" dirty="0" err="1" smtClean="0"/>
              <a:t>жменька</a:t>
            </a:r>
            <a:r>
              <a:rPr lang="ru-RU" sz="1800" b="1" dirty="0" smtClean="0"/>
              <a:t> той </a:t>
            </a:r>
            <a:r>
              <a:rPr lang="ru-RU" sz="1800" b="1" dirty="0" err="1" smtClean="0"/>
              <a:t>роднай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зямлі</a:t>
            </a:r>
            <a:r>
              <a:rPr lang="ru-RU" sz="1800" b="1" dirty="0" smtClean="0"/>
              <a:t>…" – </a:t>
            </a:r>
            <a:r>
              <a:rPr lang="ru-RU" sz="1800" b="1" dirty="0" err="1" smtClean="0"/>
              <a:t>пісаў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паэт</a:t>
            </a:r>
            <a:r>
              <a:rPr lang="ru-RU" sz="1800" b="1" dirty="0" smtClean="0"/>
              <a:t>.   </a:t>
            </a:r>
            <a:endParaRPr lang="ru-RU" sz="1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32656"/>
            <a:ext cx="69847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Пачатковую</a:t>
            </a:r>
            <a:r>
              <a:rPr lang="ru-RU" sz="2000" b="1" dirty="0"/>
              <a:t> </a:t>
            </a:r>
            <a:r>
              <a:rPr lang="ru-RU" sz="2000" b="1" dirty="0" err="1"/>
              <a:t>адукацыю</a:t>
            </a:r>
            <a:r>
              <a:rPr lang="ru-RU" sz="2000" b="1" dirty="0"/>
              <a:t> Ф. </a:t>
            </a:r>
            <a:r>
              <a:rPr lang="ru-RU" sz="2000" b="1" dirty="0" err="1"/>
              <a:t>Багушэвіч</a:t>
            </a:r>
            <a:r>
              <a:rPr lang="ru-RU" sz="2000" b="1" dirty="0"/>
              <a:t> </a:t>
            </a:r>
            <a:r>
              <a:rPr lang="ru-RU" sz="2000" b="1" dirty="0" err="1"/>
              <a:t>атрымаў</a:t>
            </a:r>
            <a:r>
              <a:rPr lang="ru-RU" sz="2000" b="1" dirty="0"/>
              <a:t> у </a:t>
            </a:r>
            <a:r>
              <a:rPr lang="ru-RU" sz="2000" b="1" dirty="0" err="1">
                <a:hlinkClick r:id="rId2" tooltip="Віленская гімназія (няма такой старонкі)"/>
              </a:rPr>
              <a:t>Віленскай</a:t>
            </a:r>
            <a:r>
              <a:rPr lang="ru-RU" sz="2000" b="1" dirty="0">
                <a:hlinkClick r:id="rId2" tooltip="Віленская гімназія (няма такой старонкі)"/>
              </a:rPr>
              <a:t> </a:t>
            </a:r>
            <a:r>
              <a:rPr lang="ru-RU" sz="2000" b="1" dirty="0" err="1">
                <a:hlinkClick r:id="rId2" tooltip="Віленская гімназія (няма такой старонкі)"/>
              </a:rPr>
              <a:t>гімназіі</a:t>
            </a:r>
            <a:r>
              <a:rPr lang="ru-RU" sz="2000" b="1" baseline="30000" dirty="0">
                <a:hlinkClick r:id="rId3"/>
              </a:rPr>
              <a:t>[3]</a:t>
            </a:r>
            <a:r>
              <a:rPr lang="ru-RU" sz="2000" b="1" dirty="0"/>
              <a:t>, </a:t>
            </a:r>
            <a:r>
              <a:rPr lang="ru-RU" sz="2000" b="1" dirty="0" err="1"/>
              <a:t>якую</a:t>
            </a:r>
            <a:r>
              <a:rPr lang="ru-RU" sz="2000" b="1" dirty="0"/>
              <a:t> </a:t>
            </a:r>
            <a:r>
              <a:rPr lang="ru-RU" sz="2000" b="1" dirty="0" err="1"/>
              <a:t>скончыў</a:t>
            </a:r>
            <a:r>
              <a:rPr lang="ru-RU" sz="2000" b="1" dirty="0"/>
              <a:t> </a:t>
            </a:r>
            <a:r>
              <a:rPr lang="ru-RU" sz="2000" b="1" dirty="0">
                <a:hlinkClick r:id="rId4" tooltip="26 ліпеня"/>
              </a:rPr>
              <a:t>26 </a:t>
            </a:r>
            <a:r>
              <a:rPr lang="ru-RU" sz="2000" b="1" dirty="0" err="1">
                <a:hlinkClick r:id="rId4" tooltip="26 ліпеня"/>
              </a:rPr>
              <a:t>ліпеня</a:t>
            </a:r>
            <a:r>
              <a:rPr lang="ru-RU" sz="2000" b="1" dirty="0"/>
              <a:t> </a:t>
            </a:r>
            <a:r>
              <a:rPr lang="ru-RU" sz="2000" b="1" dirty="0">
                <a:hlinkClick r:id="rId5" tooltip="1861"/>
              </a:rPr>
              <a:t>1861</a:t>
            </a:r>
            <a:r>
              <a:rPr lang="ru-RU" sz="2000" b="1" dirty="0"/>
              <a:t> 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0"/>
            <a:ext cx="746760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З'явіўся</a:t>
            </a:r>
            <a:r>
              <a:rPr lang="ru-RU" dirty="0" smtClean="0"/>
              <a:t> </a:t>
            </a:r>
            <a:r>
              <a:rPr lang="ru-RU" dirty="0" err="1" smtClean="0"/>
              <a:t>шчаслівы</a:t>
            </a:r>
            <a:r>
              <a:rPr lang="ru-RU" dirty="0" smtClean="0"/>
              <a:t> шанс </a:t>
            </a:r>
            <a:r>
              <a:rPr lang="ru-RU" dirty="0" err="1" smtClean="0"/>
              <a:t>вярнуцца</a:t>
            </a:r>
            <a:r>
              <a:rPr lang="ru-RU" dirty="0" smtClean="0"/>
              <a:t> </a:t>
            </a:r>
            <a:r>
              <a:rPr lang="ru-RU" dirty="0" err="1" smtClean="0"/>
              <a:t>ў</a:t>
            </a:r>
            <a:r>
              <a:rPr lang="ru-RU" dirty="0" smtClean="0"/>
              <a:t> </a:t>
            </a:r>
            <a:r>
              <a:rPr lang="ru-RU" dirty="0" err="1" smtClean="0"/>
              <a:t>Вільню</a:t>
            </a:r>
            <a:r>
              <a:rPr lang="ru-RU" dirty="0" smtClean="0"/>
              <a:t>, якая </a:t>
            </a:r>
            <a:r>
              <a:rPr lang="ru-RU" dirty="0" err="1" smtClean="0"/>
              <a:t>заўсёды</a:t>
            </a:r>
            <a:r>
              <a:rPr lang="ru-RU" dirty="0" smtClean="0"/>
              <a:t> была </a:t>
            </a:r>
            <a:r>
              <a:rPr lang="ru-RU" dirty="0" err="1" smtClean="0"/>
              <a:t>асяродкам</a:t>
            </a:r>
            <a:r>
              <a:rPr lang="ru-RU" dirty="0" smtClean="0"/>
              <a:t> </a:t>
            </a:r>
            <a:r>
              <a:rPr lang="ru-RU" dirty="0" err="1" smtClean="0"/>
              <a:t>развіцця</a:t>
            </a:r>
            <a:r>
              <a:rPr lang="ru-RU" dirty="0" smtClean="0"/>
              <a:t> культуры, </a:t>
            </a:r>
            <a:r>
              <a:rPr lang="ru-RU" dirty="0" err="1" smtClean="0"/>
              <a:t>свежай</a:t>
            </a:r>
            <a:r>
              <a:rPr lang="ru-RU" dirty="0" smtClean="0"/>
              <a:t> </a:t>
            </a:r>
            <a:r>
              <a:rPr lang="ru-RU" dirty="0" err="1" smtClean="0"/>
              <a:t>думкі</a:t>
            </a:r>
            <a:r>
              <a:rPr lang="ru-RU" dirty="0" smtClean="0"/>
              <a:t>. 25 </a:t>
            </a:r>
            <a:r>
              <a:rPr lang="ru-RU" dirty="0" err="1" smtClean="0"/>
              <a:t>сакавіка</a:t>
            </a:r>
            <a:r>
              <a:rPr lang="ru-RU" dirty="0" smtClean="0"/>
              <a:t> 1884 года – </a:t>
            </a:r>
            <a:r>
              <a:rPr lang="ru-RU" dirty="0" err="1" smtClean="0"/>
              <a:t>Францішак</a:t>
            </a:r>
            <a:r>
              <a:rPr lang="ru-RU" dirty="0" smtClean="0"/>
              <a:t> </a:t>
            </a:r>
            <a:r>
              <a:rPr lang="ru-RU" dirty="0" err="1" smtClean="0"/>
              <a:t>Багушэвіч</a:t>
            </a:r>
            <a:r>
              <a:rPr lang="ru-RU" dirty="0" smtClean="0"/>
              <a:t> </a:t>
            </a:r>
            <a:r>
              <a:rPr lang="ru-RU" dirty="0" err="1" smtClean="0"/>
              <a:t>ступіць</a:t>
            </a:r>
            <a:r>
              <a:rPr lang="ru-RU" dirty="0" smtClean="0"/>
              <a:t> на </a:t>
            </a:r>
            <a:r>
              <a:rPr lang="ru-RU" dirty="0" err="1" smtClean="0"/>
              <a:t>віленскі</a:t>
            </a:r>
            <a:r>
              <a:rPr lang="ru-RU" dirty="0" smtClean="0"/>
              <a:t> </a:t>
            </a:r>
            <a:r>
              <a:rPr lang="ru-RU" dirty="0" err="1" smtClean="0"/>
              <a:t>брук</a:t>
            </a:r>
            <a:r>
              <a:rPr lang="ru-RU" dirty="0" smtClean="0"/>
              <a:t>, </a:t>
            </a:r>
            <a:r>
              <a:rPr lang="ru-RU" dirty="0" err="1" smtClean="0"/>
              <a:t>убачыць</a:t>
            </a:r>
            <a:r>
              <a:rPr lang="ru-RU" dirty="0" smtClean="0"/>
              <a:t> </a:t>
            </a:r>
            <a:r>
              <a:rPr lang="ru-RU" dirty="0" err="1" smtClean="0"/>
              <a:t>горад</a:t>
            </a:r>
            <a:r>
              <a:rPr lang="ru-RU" dirty="0" smtClean="0"/>
              <a:t> сваёй </a:t>
            </a:r>
            <a:r>
              <a:rPr lang="ru-RU" dirty="0" err="1" smtClean="0"/>
              <a:t>маладосці</a:t>
            </a:r>
            <a:r>
              <a:rPr lang="ru-RU" dirty="0" smtClean="0"/>
              <a:t>. </a:t>
            </a:r>
            <a:r>
              <a:rPr lang="ru-RU" dirty="0" err="1" smtClean="0"/>
              <a:t>Цяпер</a:t>
            </a:r>
            <a:r>
              <a:rPr lang="ru-RU" dirty="0" smtClean="0"/>
              <a:t> </a:t>
            </a:r>
            <a:r>
              <a:rPr lang="ru-RU" dirty="0" err="1" smtClean="0"/>
              <a:t>ён</a:t>
            </a:r>
            <a:r>
              <a:rPr lang="ru-RU" dirty="0" smtClean="0"/>
              <a:t> </a:t>
            </a:r>
            <a:r>
              <a:rPr lang="ru-RU" dirty="0" err="1" smtClean="0"/>
              <a:t>быў</a:t>
            </a:r>
            <a:r>
              <a:rPr lang="ru-RU" dirty="0" smtClean="0"/>
              <a:t> ужо не </a:t>
            </a:r>
            <a:r>
              <a:rPr lang="ru-RU" dirty="0" err="1" smtClean="0"/>
              <a:t>адзін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жонкай</a:t>
            </a:r>
            <a:r>
              <a:rPr lang="ru-RU" dirty="0" smtClean="0"/>
              <a:t> </a:t>
            </a:r>
            <a:r>
              <a:rPr lang="ru-RU" dirty="0" err="1" smtClean="0"/>
              <a:t>Габрыэляй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дому </a:t>
            </a:r>
            <a:r>
              <a:rPr lang="ru-RU" dirty="0" err="1" smtClean="0"/>
              <a:t>Шклёнікаў</a:t>
            </a:r>
            <a:r>
              <a:rPr lang="ru-RU" dirty="0" smtClean="0"/>
              <a:t>, </a:t>
            </a:r>
            <a:r>
              <a:rPr lang="ru-RU" dirty="0" err="1" smtClean="0"/>
              <a:t>мінчанкай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якой</a:t>
            </a:r>
            <a:r>
              <a:rPr lang="ru-RU" dirty="0" smtClean="0"/>
              <a:t> </a:t>
            </a:r>
            <a:r>
              <a:rPr lang="ru-RU" dirty="0" err="1" smtClean="0"/>
              <a:t>узяў</a:t>
            </a:r>
            <a:r>
              <a:rPr lang="ru-RU" dirty="0" smtClean="0"/>
              <a:t> </a:t>
            </a:r>
            <a:r>
              <a:rPr lang="ru-RU" dirty="0" err="1" smtClean="0"/>
              <a:t>шлюб</a:t>
            </a:r>
            <a:r>
              <a:rPr lang="ru-RU" dirty="0" smtClean="0"/>
              <a:t> у 1874 </a:t>
            </a:r>
            <a:r>
              <a:rPr lang="ru-RU" dirty="0" err="1" smtClean="0"/>
              <a:t>годзе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ад </a:t>
            </a:r>
            <a:r>
              <a:rPr lang="ru-RU" dirty="0" err="1" smtClean="0"/>
              <a:t>якой</a:t>
            </a:r>
            <a:r>
              <a:rPr lang="ru-RU" dirty="0" smtClean="0"/>
              <a:t> </a:t>
            </a:r>
            <a:r>
              <a:rPr lang="ru-RU" dirty="0" err="1" smtClean="0"/>
              <a:t>меў</a:t>
            </a:r>
            <a:r>
              <a:rPr lang="ru-RU" dirty="0" smtClean="0"/>
              <a:t> дачку </a:t>
            </a:r>
            <a:r>
              <a:rPr lang="ru-RU" dirty="0" err="1" smtClean="0"/>
              <a:t>Канстанцыю</a:t>
            </a:r>
            <a:r>
              <a:rPr lang="ru-RU" dirty="0" smtClean="0"/>
              <a:t> (</a:t>
            </a:r>
            <a:r>
              <a:rPr lang="ru-RU" dirty="0" err="1" smtClean="0"/>
              <a:t>Туньку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сына </a:t>
            </a:r>
            <a:r>
              <a:rPr lang="ru-RU" dirty="0" err="1" smtClean="0"/>
              <a:t>Тамаша</a:t>
            </a:r>
            <a:r>
              <a:rPr lang="ru-RU" dirty="0" smtClean="0"/>
              <a:t> </a:t>
            </a:r>
            <a:r>
              <a:rPr lang="ru-RU" dirty="0" err="1" smtClean="0"/>
              <a:t>Вільгельма</a:t>
            </a:r>
            <a:r>
              <a:rPr lang="ru-RU" dirty="0" smtClean="0"/>
              <a:t>. У </a:t>
            </a:r>
            <a:r>
              <a:rPr lang="ru-RU" dirty="0" err="1" smtClean="0"/>
              <a:t>Вільні</a:t>
            </a:r>
            <a:r>
              <a:rPr lang="ru-RU" dirty="0" smtClean="0"/>
              <a:t> </a:t>
            </a:r>
            <a:r>
              <a:rPr lang="ru-RU" dirty="0" err="1" smtClean="0"/>
              <a:t>намнога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клопату</a:t>
            </a:r>
            <a:r>
              <a:rPr lang="ru-RU" dirty="0" smtClean="0"/>
              <a:t> </a:t>
            </a:r>
            <a:r>
              <a:rPr lang="ru-RU" dirty="0" err="1" smtClean="0"/>
              <a:t>ў</a:t>
            </a:r>
            <a:r>
              <a:rPr lang="ru-RU" dirty="0" smtClean="0"/>
              <a:t> </a:t>
            </a:r>
            <a:r>
              <a:rPr lang="ru-RU" dirty="0" err="1" smtClean="0"/>
              <a:t>саракачатырохгадовага</a:t>
            </a:r>
            <a:r>
              <a:rPr lang="ru-RU" dirty="0" smtClean="0"/>
              <a:t> </a:t>
            </a:r>
            <a:r>
              <a:rPr lang="ru-RU" dirty="0" err="1" smtClean="0"/>
              <a:t>Францішка</a:t>
            </a:r>
            <a:r>
              <a:rPr lang="ru-RU" dirty="0" smtClean="0"/>
              <a:t> </a:t>
            </a:r>
            <a:r>
              <a:rPr lang="ru-RU" dirty="0" err="1" smtClean="0"/>
              <a:t>Багушэвіча</a:t>
            </a:r>
            <a:r>
              <a:rPr lang="ru-RU" dirty="0" smtClean="0"/>
              <a:t> не стала. </a:t>
            </a:r>
            <a:r>
              <a:rPr lang="ru-RU" dirty="0" err="1" smtClean="0"/>
              <a:t>Ён</a:t>
            </a:r>
            <a:r>
              <a:rPr lang="ru-RU" dirty="0" smtClean="0"/>
              <a:t> </a:t>
            </a:r>
            <a:r>
              <a:rPr lang="ru-RU" dirty="0" err="1" smtClean="0"/>
              <a:t>працуе</a:t>
            </a:r>
            <a:r>
              <a:rPr lang="ru-RU" dirty="0" smtClean="0"/>
              <a:t> </a:t>
            </a:r>
            <a:r>
              <a:rPr lang="ru-RU" dirty="0" err="1" smtClean="0"/>
              <a:t>адвакатам</a:t>
            </a:r>
            <a:r>
              <a:rPr lang="ru-RU" dirty="0" smtClean="0"/>
              <a:t> </a:t>
            </a:r>
            <a:r>
              <a:rPr lang="ru-RU" dirty="0" err="1" smtClean="0"/>
              <a:t>судзебнай</a:t>
            </a:r>
            <a:r>
              <a:rPr lang="ru-RU" dirty="0" smtClean="0"/>
              <a:t> палаты. На </a:t>
            </a:r>
            <a:r>
              <a:rPr lang="ru-RU" dirty="0" err="1" smtClean="0"/>
              <a:t>гэтай</a:t>
            </a:r>
            <a:r>
              <a:rPr lang="ru-RU" dirty="0" smtClean="0"/>
              <a:t> </a:t>
            </a:r>
            <a:r>
              <a:rPr lang="ru-RU" dirty="0" err="1" smtClean="0"/>
              <a:t>пасадзе</a:t>
            </a:r>
            <a:r>
              <a:rPr lang="ru-RU" dirty="0" smtClean="0"/>
              <a:t> </a:t>
            </a:r>
            <a:r>
              <a:rPr lang="ru-RU" dirty="0" err="1" smtClean="0"/>
              <a:t>ён</a:t>
            </a:r>
            <a:r>
              <a:rPr lang="ru-RU" dirty="0" smtClean="0"/>
              <a:t> </a:t>
            </a:r>
            <a:r>
              <a:rPr lang="ru-RU" dirty="0" err="1" smtClean="0"/>
              <a:t>вядзе</a:t>
            </a:r>
            <a:r>
              <a:rPr lang="ru-RU" dirty="0" smtClean="0"/>
              <a:t> </a:t>
            </a:r>
            <a:r>
              <a:rPr lang="ru-RU" dirty="0" err="1" smtClean="0"/>
              <a:t>пераважна</a:t>
            </a:r>
            <a:r>
              <a:rPr lang="ru-RU" dirty="0" smtClean="0"/>
              <a:t> справы </a:t>
            </a:r>
            <a:r>
              <a:rPr lang="ru-RU" dirty="0" err="1" smtClean="0"/>
              <a:t>сялян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гарадской</a:t>
            </a:r>
            <a:r>
              <a:rPr lang="ru-RU" dirty="0" smtClean="0"/>
              <a:t> </a:t>
            </a:r>
            <a:r>
              <a:rPr lang="ru-RU" dirty="0" err="1" smtClean="0"/>
              <a:t>беднаты</a:t>
            </a:r>
            <a:r>
              <a:rPr lang="ru-RU" dirty="0" smtClean="0"/>
              <a:t>. </a:t>
            </a:r>
            <a:r>
              <a:rPr lang="ru-RU" dirty="0" err="1" smtClean="0"/>
              <a:t>Браўся</a:t>
            </a:r>
            <a:r>
              <a:rPr lang="ru-RU" dirty="0" smtClean="0"/>
              <a:t> за </a:t>
            </a:r>
            <a:r>
              <a:rPr lang="ru-RU" dirty="0" err="1" smtClean="0"/>
              <a:t>самыя</a:t>
            </a:r>
            <a:r>
              <a:rPr lang="ru-RU" dirty="0" smtClean="0"/>
              <a:t> </a:t>
            </a:r>
            <a:r>
              <a:rPr lang="ru-RU" dirty="0" err="1" smtClean="0"/>
              <a:t>складаныя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цяжкія</a:t>
            </a:r>
            <a:r>
              <a:rPr lang="ru-RU" dirty="0" smtClean="0"/>
              <a:t> </a:t>
            </a:r>
            <a:r>
              <a:rPr lang="ru-RU" dirty="0" err="1" smtClean="0"/>
              <a:t>судовыя</a:t>
            </a:r>
            <a:r>
              <a:rPr lang="ru-RU" dirty="0" smtClean="0"/>
              <a:t> справы. </a:t>
            </a:r>
            <a:r>
              <a:rPr lang="ru-RU" dirty="0" err="1" smtClean="0"/>
              <a:t>Прычым</a:t>
            </a:r>
            <a:r>
              <a:rPr lang="ru-RU" dirty="0" smtClean="0"/>
              <a:t> </a:t>
            </a:r>
            <a:r>
              <a:rPr lang="ru-RU" dirty="0" err="1" smtClean="0"/>
              <a:t>займаўся</a:t>
            </a:r>
            <a:r>
              <a:rPr lang="ru-RU" dirty="0" smtClean="0"/>
              <a:t> </a:t>
            </a:r>
            <a:r>
              <a:rPr lang="ru-RU" dirty="0" err="1" smtClean="0"/>
              <a:t>своеасаблівай</a:t>
            </a:r>
            <a:r>
              <a:rPr lang="ru-RU" dirty="0" smtClean="0"/>
              <a:t> </a:t>
            </a:r>
            <a:r>
              <a:rPr lang="ru-RU" dirty="0" err="1" smtClean="0"/>
              <a:t>адвакацкай</a:t>
            </a:r>
            <a:r>
              <a:rPr lang="ru-RU" dirty="0" smtClean="0"/>
              <a:t> </a:t>
            </a:r>
            <a:r>
              <a:rPr lang="ru-RU" dirty="0" err="1" smtClean="0"/>
              <a:t>дабрачыннасцю</a:t>
            </a:r>
            <a:r>
              <a:rPr lang="ru-RU" dirty="0" smtClean="0"/>
              <a:t>: </a:t>
            </a:r>
            <a:r>
              <a:rPr lang="ru-RU" dirty="0" err="1" smtClean="0"/>
              <a:t>спачувальна</a:t>
            </a:r>
            <a:r>
              <a:rPr lang="ru-RU" dirty="0" smtClean="0"/>
              <a:t> </a:t>
            </a:r>
            <a:r>
              <a:rPr lang="ru-RU" dirty="0" err="1" smtClean="0"/>
              <a:t>ставіўся</a:t>
            </a:r>
            <a:r>
              <a:rPr lang="ru-RU" dirty="0" smtClean="0"/>
              <a:t> да </a:t>
            </a:r>
            <a:r>
              <a:rPr lang="ru-RU" dirty="0" err="1" smtClean="0"/>
              <a:t>клопатаў</a:t>
            </a:r>
            <a:r>
              <a:rPr lang="ru-RU" dirty="0" smtClean="0"/>
              <a:t> </a:t>
            </a:r>
            <a:r>
              <a:rPr lang="ru-RU" dirty="0" err="1" smtClean="0"/>
              <a:t>сялян</a:t>
            </a:r>
            <a:r>
              <a:rPr lang="ru-RU" dirty="0" smtClean="0"/>
              <a:t>, </a:t>
            </a:r>
            <a:r>
              <a:rPr lang="ru-RU" dirty="0" err="1" smtClean="0"/>
              <a:t>абараняў</a:t>
            </a:r>
            <a:r>
              <a:rPr lang="ru-RU" dirty="0" smtClean="0"/>
              <a:t> </a:t>
            </a:r>
            <a:r>
              <a:rPr lang="ru-RU" dirty="0" err="1" smtClean="0"/>
              <a:t>іх</a:t>
            </a:r>
            <a:r>
              <a:rPr lang="ru-RU" dirty="0" smtClean="0"/>
              <a:t> </a:t>
            </a:r>
            <a:r>
              <a:rPr lang="ru-RU" dirty="0" err="1" smtClean="0"/>
              <a:t>бясплатна</a:t>
            </a:r>
            <a:r>
              <a:rPr lang="ru-RU" dirty="0" smtClean="0"/>
              <a:t>. І </a:t>
            </a:r>
            <a:r>
              <a:rPr lang="ru-RU" dirty="0" err="1" smtClean="0"/>
              <a:t>ўсё</a:t>
            </a:r>
            <a:r>
              <a:rPr lang="ru-RU" dirty="0" smtClean="0"/>
              <a:t> </a:t>
            </a:r>
            <a:r>
              <a:rPr lang="ru-RU" dirty="0" err="1" smtClean="0"/>
              <a:t>гэта</a:t>
            </a:r>
            <a:r>
              <a:rPr lang="ru-RU" dirty="0" smtClean="0"/>
              <a:t> на фоне </a:t>
            </a:r>
            <a:r>
              <a:rPr lang="ru-RU" dirty="0" err="1" smtClean="0"/>
              <a:t>таго</a:t>
            </a:r>
            <a:r>
              <a:rPr lang="ru-RU" dirty="0" smtClean="0"/>
              <a:t>, </a:t>
            </a:r>
            <a:r>
              <a:rPr lang="ru-RU" dirty="0" err="1" smtClean="0"/>
              <a:t>што</a:t>
            </a:r>
            <a:r>
              <a:rPr lang="ru-RU" dirty="0" smtClean="0"/>
              <a:t> </a:t>
            </a:r>
            <a:r>
              <a:rPr lang="ru-RU" dirty="0" err="1" smtClean="0"/>
              <a:t>грошай</a:t>
            </a:r>
            <a:r>
              <a:rPr lang="ru-RU" dirty="0" smtClean="0"/>
              <a:t> у </a:t>
            </a:r>
            <a:r>
              <a:rPr lang="ru-RU" dirty="0" err="1" smtClean="0"/>
              <a:t>сям'і</a:t>
            </a:r>
            <a:r>
              <a:rPr lang="ru-RU" dirty="0" smtClean="0"/>
              <a:t> не хапала. А </a:t>
            </a:r>
            <a:r>
              <a:rPr lang="ru-RU" dirty="0" err="1" smtClean="0"/>
              <a:t>самае</a:t>
            </a:r>
            <a:r>
              <a:rPr lang="ru-RU" dirty="0" smtClean="0"/>
              <a:t> </a:t>
            </a:r>
            <a:r>
              <a:rPr lang="ru-RU" dirty="0" err="1" smtClean="0"/>
              <a:t>галоўнае</a:t>
            </a:r>
            <a:r>
              <a:rPr lang="ru-RU" dirty="0" smtClean="0"/>
              <a:t>, </a:t>
            </a:r>
            <a:r>
              <a:rPr lang="ru-RU" dirty="0" err="1" smtClean="0"/>
              <a:t>што</a:t>
            </a:r>
            <a:r>
              <a:rPr lang="ru-RU" dirty="0" smtClean="0"/>
              <a:t> </a:t>
            </a:r>
            <a:r>
              <a:rPr lang="ru-RU" dirty="0" err="1" smtClean="0"/>
              <a:t>яго</a:t>
            </a:r>
            <a:r>
              <a:rPr lang="ru-RU" dirty="0" smtClean="0"/>
              <a:t> </a:t>
            </a:r>
            <a:r>
              <a:rPr lang="ru-RU" dirty="0" err="1" smtClean="0"/>
              <a:t>засмучала</a:t>
            </a:r>
            <a:r>
              <a:rPr lang="ru-RU" dirty="0" smtClean="0"/>
              <a:t> – </a:t>
            </a:r>
            <a:r>
              <a:rPr lang="ru-RU" dirty="0" err="1" smtClean="0"/>
              <a:t>ён</a:t>
            </a:r>
            <a:r>
              <a:rPr lang="ru-RU" dirty="0" smtClean="0"/>
              <a:t> не </a:t>
            </a:r>
            <a:r>
              <a:rPr lang="ru-RU" dirty="0" err="1" smtClean="0"/>
              <a:t>меў</a:t>
            </a:r>
            <a:r>
              <a:rPr lang="ru-RU" dirty="0" smtClean="0"/>
              <a:t> </a:t>
            </a:r>
            <a:r>
              <a:rPr lang="ru-RU" dirty="0" err="1" smtClean="0"/>
              <a:t>магчымасці</a:t>
            </a:r>
            <a:r>
              <a:rPr lang="ru-RU" dirty="0" smtClean="0"/>
              <a:t> </a:t>
            </a:r>
            <a:r>
              <a:rPr lang="ru-RU" dirty="0" err="1" smtClean="0"/>
              <a:t>друкаваць</a:t>
            </a:r>
            <a:r>
              <a:rPr lang="ru-RU" dirty="0" smtClean="0"/>
              <a:t> свае </a:t>
            </a:r>
            <a:r>
              <a:rPr lang="ru-RU" dirty="0" err="1" smtClean="0"/>
              <a:t>творы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2466" name="Picture 2" descr="http://img1.liveinternet.ru/images/attach/c/2/72/333/72333527_Franciszak_Bahuszewi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4590" y="3717032"/>
            <a:ext cx="3149410" cy="3501008"/>
          </a:xfrm>
          <a:prstGeom prst="rect">
            <a:avLst/>
          </a:prstGeom>
          <a:noFill/>
        </p:spPr>
      </p:pic>
      <p:pic>
        <p:nvPicPr>
          <p:cNvPr id="62468" name="Picture 4" descr="http://ic.pics.livejournal.com/druving/17102735/125897/125897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5064"/>
            <a:ext cx="5715000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14724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  <a:r>
              <a:rPr lang="ru-RU" sz="2000" dirty="0" err="1" smtClean="0"/>
              <a:t>Пакуль</a:t>
            </a:r>
            <a:r>
              <a:rPr lang="ru-RU" sz="2000" dirty="0" smtClean="0"/>
              <a:t> </a:t>
            </a:r>
            <a:r>
              <a:rPr lang="ru-RU" sz="2000" dirty="0" err="1" smtClean="0"/>
              <a:t>што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першымі</a:t>
            </a:r>
            <a:r>
              <a:rPr lang="ru-RU" sz="2000" dirty="0" smtClean="0"/>
              <a:t>, </a:t>
            </a:r>
            <a:r>
              <a:rPr lang="ru-RU" sz="2000" dirty="0" err="1" smtClean="0"/>
              <a:t>паводле</a:t>
            </a:r>
            <a:r>
              <a:rPr lang="ru-RU" sz="2000" dirty="0" smtClean="0"/>
              <a:t> </a:t>
            </a:r>
            <a:r>
              <a:rPr lang="ru-RU" sz="2000" dirty="0" err="1" smtClean="0"/>
              <a:t>храналогіі</a:t>
            </a:r>
            <a:r>
              <a:rPr lang="ru-RU" sz="2000" dirty="0" smtClean="0"/>
              <a:t>, </a:t>
            </a:r>
            <a:r>
              <a:rPr lang="ru-RU" sz="2000" dirty="0" err="1" smtClean="0"/>
              <a:t>вядомымі</a:t>
            </a:r>
            <a:r>
              <a:rPr lang="ru-RU" sz="2000" dirty="0" smtClean="0"/>
              <a:t> </a:t>
            </a:r>
            <a:r>
              <a:rPr lang="ru-RU" sz="2000" dirty="0" err="1" smtClean="0"/>
              <a:t>паэтычнымі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спробамі</a:t>
            </a:r>
            <a:r>
              <a:rPr lang="ru-RU" sz="2000" dirty="0" smtClean="0"/>
              <a:t> </a:t>
            </a:r>
            <a:r>
              <a:rPr lang="ru-RU" sz="2000" dirty="0" err="1" smtClean="0"/>
              <a:t>Францішка</a:t>
            </a:r>
            <a:r>
              <a:rPr lang="ru-RU" sz="2000" dirty="0" smtClean="0"/>
              <a:t> </a:t>
            </a:r>
            <a:r>
              <a:rPr lang="ru-RU" sz="2000" dirty="0" err="1" smtClean="0"/>
              <a:t>Багушэвіча</a:t>
            </a:r>
            <a:r>
              <a:rPr lang="ru-RU" sz="2000" dirty="0" smtClean="0"/>
              <a:t> </a:t>
            </a:r>
            <a:r>
              <a:rPr lang="ru-RU" sz="2000" dirty="0" err="1" smtClean="0"/>
              <a:t>трэба</a:t>
            </a:r>
            <a:r>
              <a:rPr lang="ru-RU" sz="2000" dirty="0" smtClean="0"/>
              <a:t> </a:t>
            </a:r>
            <a:r>
              <a:rPr lang="ru-RU" sz="2000" dirty="0" err="1" smtClean="0"/>
              <a:t>лічыць</a:t>
            </a:r>
            <a:r>
              <a:rPr lang="ru-RU" sz="2000" dirty="0" smtClean="0"/>
              <a:t> </a:t>
            </a:r>
            <a:r>
              <a:rPr lang="ru-RU" sz="2000" dirty="0" err="1" smtClean="0"/>
              <a:t>знойдзеныя</a:t>
            </a:r>
            <a:r>
              <a:rPr lang="ru-RU" sz="2000" dirty="0" smtClean="0"/>
              <a:t> </a:t>
            </a:r>
            <a:r>
              <a:rPr lang="ru-RU" sz="2000" dirty="0" err="1" smtClean="0"/>
              <a:t>ў</a:t>
            </a:r>
            <a:r>
              <a:rPr lang="ru-RU" sz="2000" dirty="0" smtClean="0"/>
              <a:t> Львове </a:t>
            </a:r>
            <a:r>
              <a:rPr lang="ru-RU" sz="2000" dirty="0" err="1" smtClean="0"/>
              <a:t>вершы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польскай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мове</a:t>
            </a:r>
            <a:r>
              <a:rPr lang="ru-RU" sz="2000" dirty="0" smtClean="0"/>
              <a:t>: "Новы 1886 год", "</a:t>
            </a:r>
            <a:r>
              <a:rPr lang="ru-RU" sz="2000" dirty="0" err="1" smtClean="0"/>
              <a:t>Прывід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надзеі</a:t>
            </a:r>
            <a:r>
              <a:rPr lang="ru-RU" sz="2000" dirty="0" smtClean="0"/>
              <a:t>", "</a:t>
            </a:r>
            <a:r>
              <a:rPr lang="ru-RU" sz="2000" dirty="0" err="1" smtClean="0"/>
              <a:t>Хто</a:t>
            </a:r>
            <a:r>
              <a:rPr lang="ru-RU" sz="2000" dirty="0" smtClean="0"/>
              <a:t> </a:t>
            </a:r>
            <a:r>
              <a:rPr lang="ru-RU" sz="2000" dirty="0" err="1" smtClean="0"/>
              <a:t>гэта</a:t>
            </a:r>
            <a:r>
              <a:rPr lang="ru-RU" sz="2000" dirty="0" smtClean="0"/>
              <a:t>?", </a:t>
            </a:r>
            <a:r>
              <a:rPr lang="ru-RU" sz="2000" dirty="0" err="1" smtClean="0"/>
              <a:t>напісаныя</a:t>
            </a:r>
            <a:r>
              <a:rPr lang="ru-RU" sz="2000" dirty="0" smtClean="0"/>
              <a:t> </a:t>
            </a:r>
            <a:r>
              <a:rPr lang="ru-RU" sz="2000" dirty="0" err="1" smtClean="0"/>
              <a:t>ў</a:t>
            </a:r>
            <a:r>
              <a:rPr lang="ru-RU" sz="2000" dirty="0" smtClean="0"/>
              <a:t> 1885-1886 гадах. </a:t>
            </a:r>
            <a:r>
              <a:rPr lang="ru-RU" sz="2000" dirty="0" err="1" smtClean="0"/>
              <a:t>Вершы</a:t>
            </a:r>
            <a:r>
              <a:rPr lang="ru-RU" sz="2000" dirty="0" smtClean="0"/>
              <a:t> </a:t>
            </a:r>
            <a:r>
              <a:rPr lang="ru-RU" sz="2000" dirty="0" err="1" smtClean="0"/>
              <a:t>дасылаліся</a:t>
            </a:r>
            <a:r>
              <a:rPr lang="ru-RU" sz="2000" dirty="0" smtClean="0"/>
              <a:t> </a:t>
            </a:r>
            <a:r>
              <a:rPr lang="ru-RU" sz="2000" dirty="0" err="1" smtClean="0"/>
              <a:t>ў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лістах</a:t>
            </a:r>
            <a:r>
              <a:rPr lang="ru-RU" sz="2000" dirty="0" smtClean="0"/>
              <a:t> да Яна </a:t>
            </a:r>
            <a:r>
              <a:rPr lang="ru-RU" sz="2000" dirty="0" err="1" smtClean="0"/>
              <a:t>Карловіча</a:t>
            </a:r>
            <a:r>
              <a:rPr lang="ru-RU" sz="2000" dirty="0" smtClean="0"/>
              <a:t>, </a:t>
            </a:r>
            <a:r>
              <a:rPr lang="ru-RU" sz="2000" dirty="0" err="1" smtClean="0"/>
              <a:t>вядомага</a:t>
            </a:r>
            <a:r>
              <a:rPr lang="ru-RU" sz="2000" dirty="0" smtClean="0"/>
              <a:t> </a:t>
            </a:r>
            <a:r>
              <a:rPr lang="ru-RU" sz="2000" dirty="0" err="1" smtClean="0"/>
              <a:t>лінгвіста</a:t>
            </a:r>
            <a:r>
              <a:rPr lang="ru-RU" sz="2000" dirty="0" smtClean="0"/>
              <a:t>, этнографа, </a:t>
            </a:r>
            <a:r>
              <a:rPr lang="ru-RU" sz="2000" dirty="0" err="1" smtClean="0"/>
              <a:t>музыказнаўца</a:t>
            </a:r>
            <a:r>
              <a:rPr lang="ru-RU" sz="2000" dirty="0" smtClean="0"/>
              <a:t>,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якім</a:t>
            </a:r>
            <a:r>
              <a:rPr lang="ru-RU" sz="2000" dirty="0" smtClean="0"/>
              <a:t>, </a:t>
            </a:r>
            <a:r>
              <a:rPr lang="ru-RU" sz="2000" dirty="0" err="1" smtClean="0"/>
              <a:t>пасля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вяртання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Радзіму</a:t>
            </a:r>
            <a:r>
              <a:rPr lang="ru-RU" sz="2000" dirty="0" smtClean="0"/>
              <a:t>, у </a:t>
            </a:r>
            <a:r>
              <a:rPr lang="ru-RU" sz="2000" dirty="0" err="1" smtClean="0"/>
              <a:t>Францішка</a:t>
            </a:r>
            <a:r>
              <a:rPr lang="ru-RU" sz="2000" dirty="0" smtClean="0"/>
              <a:t> </a:t>
            </a:r>
            <a:r>
              <a:rPr lang="ru-RU" sz="2000" dirty="0" err="1" smtClean="0"/>
              <a:t>Багушэвіча</a:t>
            </a:r>
            <a:r>
              <a:rPr lang="ru-RU" sz="2000" dirty="0" smtClean="0"/>
              <a:t> </a:t>
            </a:r>
            <a:r>
              <a:rPr lang="ru-RU" sz="2000" dirty="0" err="1" smtClean="0"/>
              <a:t>наладзіліся</a:t>
            </a:r>
            <a:r>
              <a:rPr lang="ru-RU" sz="2000" dirty="0" smtClean="0"/>
              <a:t> </a:t>
            </a:r>
            <a:r>
              <a:rPr lang="ru-RU" sz="2000" dirty="0" err="1" smtClean="0"/>
              <a:t>больш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травалыя</a:t>
            </a:r>
            <a:r>
              <a:rPr lang="ru-RU" sz="2000" dirty="0" smtClean="0"/>
              <a:t> </a:t>
            </a:r>
            <a:r>
              <a:rPr lang="ru-RU" sz="2000" dirty="0" err="1" smtClean="0"/>
              <a:t>сувязі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Беларусь </a:t>
            </a:r>
            <a:r>
              <a:rPr lang="ru-RU" sz="2000" dirty="0" err="1" smtClean="0"/>
              <a:t>павінна</a:t>
            </a:r>
            <a:r>
              <a:rPr lang="ru-RU" sz="2000" dirty="0" smtClean="0"/>
              <a:t> </a:t>
            </a:r>
            <a:r>
              <a:rPr lang="ru-RU" sz="2000" dirty="0" err="1" smtClean="0"/>
              <a:t>быць</a:t>
            </a:r>
            <a:r>
              <a:rPr lang="ru-RU" sz="2000" dirty="0" smtClean="0"/>
              <a:t> </a:t>
            </a:r>
            <a:r>
              <a:rPr lang="ru-RU" sz="2000" dirty="0" err="1" smtClean="0"/>
              <a:t>удзячнай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толькі</a:t>
            </a:r>
            <a:r>
              <a:rPr lang="ru-RU" sz="2000" dirty="0" smtClean="0"/>
              <a:t> за </a:t>
            </a:r>
            <a:r>
              <a:rPr lang="ru-RU" sz="2000" dirty="0" err="1" smtClean="0"/>
              <a:t>выданне</a:t>
            </a:r>
            <a:r>
              <a:rPr lang="ru-RU" sz="2000" dirty="0" smtClean="0"/>
              <a:t> </a:t>
            </a:r>
            <a:r>
              <a:rPr lang="ru-RU" sz="2000" dirty="0" err="1" smtClean="0"/>
              <a:t>ў</a:t>
            </a:r>
            <a:r>
              <a:rPr lang="ru-RU" sz="2000" dirty="0" smtClean="0"/>
              <a:t> </a:t>
            </a:r>
            <a:r>
              <a:rPr lang="ru-RU" sz="2000" dirty="0" err="1" smtClean="0"/>
              <a:t>далейшым</a:t>
            </a:r>
            <a:r>
              <a:rPr lang="ru-RU" sz="2000" dirty="0" smtClean="0"/>
              <a:t> "</a:t>
            </a:r>
            <a:r>
              <a:rPr lang="ru-RU" sz="2000" dirty="0" err="1" smtClean="0"/>
              <a:t>кантрабандных</a:t>
            </a:r>
            <a:r>
              <a:rPr lang="ru-RU" sz="2000" dirty="0" smtClean="0"/>
              <a:t>" </a:t>
            </a:r>
            <a:r>
              <a:rPr lang="ru-RU" sz="2000" dirty="0" err="1" smtClean="0"/>
              <a:t>зборнікаў</a:t>
            </a:r>
            <a:r>
              <a:rPr lang="ru-RU" sz="2000" dirty="0" smtClean="0"/>
              <a:t> </a:t>
            </a:r>
            <a:r>
              <a:rPr lang="ru-RU" sz="2000" dirty="0" err="1" smtClean="0"/>
              <a:t>паэта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за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нараджэнне</a:t>
            </a:r>
            <a:r>
              <a:rPr lang="ru-RU" sz="2000" dirty="0" smtClean="0"/>
              <a:t> </a:t>
            </a:r>
            <a:r>
              <a:rPr lang="ru-RU" sz="2000" dirty="0" err="1" smtClean="0"/>
              <a:t>Багушэвіча-публіцыста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75778" name="Picture 2" descr="http://tbm-mova.by/files/thumb.php?img=newsline/IMG_8558.jpg&amp;w=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651870"/>
            <a:ext cx="5715000" cy="32061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  </a:t>
            </a:r>
            <a:r>
              <a:rPr lang="ru-RU" dirty="0" err="1" smtClean="0"/>
              <a:t>Першыя</a:t>
            </a:r>
            <a:r>
              <a:rPr lang="ru-RU" dirty="0" smtClean="0"/>
              <a:t> свае </a:t>
            </a:r>
            <a:r>
              <a:rPr lang="ru-RU" dirty="0" err="1" smtClean="0"/>
              <a:t>друкаваныя</a:t>
            </a:r>
            <a:r>
              <a:rPr lang="ru-RU" dirty="0" smtClean="0"/>
              <a:t> </a:t>
            </a:r>
            <a:r>
              <a:rPr lang="ru-RU" dirty="0" err="1" smtClean="0"/>
              <a:t>вершы</a:t>
            </a:r>
            <a:r>
              <a:rPr lang="ru-RU" dirty="0" smtClean="0"/>
              <a:t> </a:t>
            </a:r>
            <a:r>
              <a:rPr lang="ru-RU" dirty="0" err="1" smtClean="0"/>
              <a:t>ўбачыў</a:t>
            </a:r>
            <a:r>
              <a:rPr lang="ru-RU" dirty="0" smtClean="0"/>
              <a:t> </a:t>
            </a:r>
            <a:r>
              <a:rPr lang="ru-RU" dirty="0" err="1" smtClean="0"/>
              <a:t>Францішак</a:t>
            </a:r>
            <a:r>
              <a:rPr lang="ru-RU" dirty="0" smtClean="0"/>
              <a:t> </a:t>
            </a:r>
            <a:r>
              <a:rPr lang="ru-RU" dirty="0" err="1" smtClean="0"/>
              <a:t>Багушэвіч</a:t>
            </a:r>
            <a:r>
              <a:rPr lang="ru-RU" dirty="0" smtClean="0"/>
              <a:t> </a:t>
            </a:r>
            <a:r>
              <a:rPr lang="ru-RU" dirty="0" err="1" smtClean="0"/>
              <a:t>толькі</a:t>
            </a:r>
            <a:r>
              <a:rPr lang="ru-RU" dirty="0" smtClean="0"/>
              <a:t> </a:t>
            </a:r>
            <a:r>
              <a:rPr lang="ru-RU" dirty="0" err="1" smtClean="0"/>
              <a:t>ў</a:t>
            </a:r>
            <a:r>
              <a:rPr lang="ru-RU" dirty="0" smtClean="0"/>
              <a:t> 1891 </a:t>
            </a:r>
            <a:r>
              <a:rPr lang="ru-RU" dirty="0" err="1" smtClean="0"/>
              <a:t>годзе</a:t>
            </a:r>
            <a:r>
              <a:rPr lang="ru-RU" dirty="0" smtClean="0"/>
              <a:t>. </a:t>
            </a:r>
            <a:r>
              <a:rPr lang="ru-RU" dirty="0" err="1" smtClean="0"/>
              <a:t>Менавіта</a:t>
            </a:r>
            <a:r>
              <a:rPr lang="ru-RU" dirty="0" smtClean="0"/>
              <a:t> </a:t>
            </a:r>
            <a:r>
              <a:rPr lang="ru-RU" dirty="0" err="1" smtClean="0"/>
              <a:t>тады</a:t>
            </a:r>
            <a:r>
              <a:rPr lang="ru-RU" dirty="0" smtClean="0"/>
              <a:t> </a:t>
            </a:r>
            <a:r>
              <a:rPr lang="ru-RU" dirty="0" err="1" smtClean="0"/>
              <a:t>ў</a:t>
            </a:r>
            <a:r>
              <a:rPr lang="ru-RU" dirty="0" smtClean="0"/>
              <a:t> </a:t>
            </a:r>
            <a:r>
              <a:rPr lang="ru-RU" dirty="0" err="1" smtClean="0"/>
              <a:t>Кракаве</a:t>
            </a:r>
            <a:r>
              <a:rPr lang="ru-RU" dirty="0" smtClean="0"/>
              <a:t> </a:t>
            </a:r>
            <a:r>
              <a:rPr lang="ru-RU" dirty="0" err="1" smtClean="0"/>
              <a:t>выходзіць</a:t>
            </a:r>
            <a:r>
              <a:rPr lang="ru-RU" dirty="0" smtClean="0"/>
              <a:t> </a:t>
            </a:r>
            <a:r>
              <a:rPr lang="ru-RU" dirty="0" err="1" smtClean="0"/>
              <a:t>першы</a:t>
            </a:r>
            <a:r>
              <a:rPr lang="ru-RU" dirty="0" smtClean="0"/>
              <a:t> </a:t>
            </a:r>
            <a:r>
              <a:rPr lang="ru-RU" dirty="0" err="1" smtClean="0"/>
              <a:t>паэтычны</a:t>
            </a:r>
            <a:r>
              <a:rPr lang="ru-RU" dirty="0" smtClean="0"/>
              <a:t> </a:t>
            </a:r>
            <a:r>
              <a:rPr lang="ru-RU" dirty="0" err="1" smtClean="0"/>
              <a:t>зборнік</a:t>
            </a:r>
            <a:r>
              <a:rPr lang="ru-RU" dirty="0" smtClean="0"/>
              <a:t> </a:t>
            </a:r>
            <a:r>
              <a:rPr lang="ru-RU" dirty="0" err="1" smtClean="0"/>
              <a:t>паэта</a:t>
            </a:r>
            <a:r>
              <a:rPr lang="ru-RU" dirty="0" smtClean="0"/>
              <a:t> </a:t>
            </a:r>
            <a:r>
              <a:rPr lang="ru-RU" dirty="0" smtClean="0"/>
              <a:t>«Дудка </a:t>
            </a:r>
            <a:r>
              <a:rPr lang="ru-RU" dirty="0" err="1" smtClean="0"/>
              <a:t>беларуская</a:t>
            </a:r>
            <a:r>
              <a:rPr lang="ru-RU" dirty="0" smtClean="0"/>
              <a:t>»</a:t>
            </a:r>
            <a:r>
              <a:rPr lang="ru-RU" dirty="0" smtClean="0"/>
              <a:t> У </a:t>
            </a:r>
            <a:r>
              <a:rPr lang="ru-RU" dirty="0" err="1" smtClean="0"/>
              <a:t>прадмове</a:t>
            </a:r>
            <a:r>
              <a:rPr lang="ru-RU" dirty="0" smtClean="0"/>
              <a:t> да </a:t>
            </a:r>
            <a:r>
              <a:rPr lang="ru-RU" dirty="0" err="1" smtClean="0"/>
              <a:t>зборніка</a:t>
            </a:r>
            <a:r>
              <a:rPr lang="ru-RU" dirty="0" smtClean="0"/>
              <a:t> </a:t>
            </a:r>
            <a:r>
              <a:rPr lang="ru-RU" dirty="0" err="1" smtClean="0"/>
              <a:t>ён</a:t>
            </a:r>
            <a:r>
              <a:rPr lang="ru-RU" dirty="0" smtClean="0"/>
              <a:t> </a:t>
            </a:r>
            <a:r>
              <a:rPr lang="ru-RU" dirty="0" err="1" smtClean="0"/>
              <a:t>піша</a:t>
            </a:r>
            <a:r>
              <a:rPr lang="ru-RU" dirty="0" smtClean="0"/>
              <a:t>: "Братцы </a:t>
            </a:r>
            <a:r>
              <a:rPr lang="ru-RU" dirty="0" err="1" smtClean="0"/>
              <a:t>мілыя</a:t>
            </a:r>
            <a:r>
              <a:rPr lang="ru-RU" dirty="0" smtClean="0"/>
              <a:t>, </a:t>
            </a:r>
            <a:r>
              <a:rPr lang="ru-RU" dirty="0" err="1" smtClean="0"/>
              <a:t>дзеці</a:t>
            </a:r>
            <a:r>
              <a:rPr lang="ru-RU" dirty="0" smtClean="0"/>
              <a:t> </a:t>
            </a:r>
            <a:r>
              <a:rPr lang="ru-RU" dirty="0" err="1" smtClean="0"/>
              <a:t>Зямлі-маткі</a:t>
            </a:r>
            <a:r>
              <a:rPr lang="ru-RU" dirty="0" smtClean="0"/>
              <a:t> </a:t>
            </a:r>
            <a:r>
              <a:rPr lang="ru-RU" dirty="0" err="1" smtClean="0"/>
              <a:t>маёй</a:t>
            </a:r>
            <a:r>
              <a:rPr lang="ru-RU" dirty="0" smtClean="0"/>
              <a:t>! Вам </a:t>
            </a:r>
            <a:r>
              <a:rPr lang="ru-RU" dirty="0" err="1" smtClean="0"/>
              <a:t>афяруючы</a:t>
            </a:r>
            <a:r>
              <a:rPr lang="ru-RU" dirty="0" smtClean="0"/>
              <a:t> </a:t>
            </a:r>
            <a:r>
              <a:rPr lang="ru-RU" dirty="0" err="1" smtClean="0"/>
              <a:t>працу</a:t>
            </a:r>
            <a:r>
              <a:rPr lang="ru-RU" dirty="0" smtClean="0"/>
              <a:t> сваю, </a:t>
            </a:r>
            <a:r>
              <a:rPr lang="ru-RU" dirty="0" err="1" smtClean="0"/>
              <a:t>мушу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вамі</a:t>
            </a:r>
            <a:r>
              <a:rPr lang="ru-RU" dirty="0" smtClean="0"/>
              <a:t> </a:t>
            </a:r>
            <a:r>
              <a:rPr lang="ru-RU" dirty="0" err="1" smtClean="0"/>
              <a:t>пагаварыць</a:t>
            </a:r>
            <a:r>
              <a:rPr lang="ru-RU" dirty="0" smtClean="0"/>
              <a:t> </a:t>
            </a:r>
            <a:r>
              <a:rPr lang="ru-RU" dirty="0" err="1" smtClean="0"/>
              <a:t>трохі</a:t>
            </a:r>
            <a:r>
              <a:rPr lang="ru-RU" dirty="0" smtClean="0"/>
              <a:t> </a:t>
            </a:r>
            <a:r>
              <a:rPr lang="ru-RU" dirty="0" err="1" smtClean="0"/>
              <a:t>аб</a:t>
            </a:r>
            <a:r>
              <a:rPr lang="ru-RU" dirty="0" smtClean="0"/>
              <a:t> </a:t>
            </a:r>
            <a:r>
              <a:rPr lang="ru-RU" dirty="0" err="1" smtClean="0"/>
              <a:t>нашай</a:t>
            </a:r>
            <a:r>
              <a:rPr lang="ru-RU" dirty="0" smtClean="0"/>
              <a:t> </a:t>
            </a:r>
            <a:r>
              <a:rPr lang="ru-RU" dirty="0" err="1" smtClean="0"/>
              <a:t>долі-нядолі</a:t>
            </a:r>
            <a:r>
              <a:rPr lang="ru-RU" dirty="0" smtClean="0"/>
              <a:t>, </a:t>
            </a:r>
            <a:r>
              <a:rPr lang="ru-RU" dirty="0" err="1" smtClean="0"/>
              <a:t>аб</a:t>
            </a:r>
            <a:r>
              <a:rPr lang="ru-RU" dirty="0" smtClean="0"/>
              <a:t> </a:t>
            </a:r>
            <a:r>
              <a:rPr lang="ru-RU" dirty="0" err="1" smtClean="0"/>
              <a:t>нашай</a:t>
            </a:r>
            <a:r>
              <a:rPr lang="ru-RU" dirty="0" smtClean="0"/>
              <a:t> </a:t>
            </a:r>
            <a:r>
              <a:rPr lang="ru-RU" dirty="0" err="1" smtClean="0"/>
              <a:t>бацькавай</a:t>
            </a:r>
            <a:r>
              <a:rPr lang="ru-RU" dirty="0" smtClean="0"/>
              <a:t> </a:t>
            </a:r>
            <a:r>
              <a:rPr lang="ru-RU" dirty="0" err="1" smtClean="0"/>
              <a:t>спрадвечнай</a:t>
            </a:r>
            <a:r>
              <a:rPr lang="ru-RU" dirty="0" smtClean="0"/>
              <a:t> </a:t>
            </a:r>
            <a:r>
              <a:rPr lang="ru-RU" dirty="0" err="1" smtClean="0"/>
              <a:t>мове</a:t>
            </a:r>
            <a:r>
              <a:rPr lang="ru-RU" dirty="0" smtClean="0"/>
              <a:t>, </a:t>
            </a:r>
            <a:r>
              <a:rPr lang="ru-RU" dirty="0" err="1" smtClean="0"/>
              <a:t>каторую</a:t>
            </a:r>
            <a:r>
              <a:rPr lang="ru-RU" dirty="0" smtClean="0"/>
              <a:t> мы </a:t>
            </a:r>
            <a:r>
              <a:rPr lang="ru-RU" dirty="0" err="1" smtClean="0"/>
              <a:t>самі</a:t>
            </a:r>
            <a:r>
              <a:rPr lang="ru-RU" dirty="0" smtClean="0"/>
              <a:t>, да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адны</a:t>
            </a:r>
            <a:r>
              <a:rPr lang="ru-RU" dirty="0" smtClean="0"/>
              <a:t> мы, а </a:t>
            </a:r>
            <a:r>
              <a:rPr lang="ru-RU" dirty="0" err="1" smtClean="0"/>
              <a:t>ўсе</a:t>
            </a:r>
            <a:r>
              <a:rPr lang="ru-RU" dirty="0" smtClean="0"/>
              <a:t> </a:t>
            </a:r>
            <a:r>
              <a:rPr lang="ru-RU" dirty="0" err="1" smtClean="0"/>
              <a:t>людзі</a:t>
            </a:r>
            <a:r>
              <a:rPr lang="ru-RU" dirty="0" smtClean="0"/>
              <a:t> </a:t>
            </a:r>
            <a:r>
              <a:rPr lang="ru-RU" dirty="0" err="1" smtClean="0"/>
              <a:t>цёмныя</a:t>
            </a:r>
            <a:r>
              <a:rPr lang="ru-RU" dirty="0" smtClean="0"/>
              <a:t> "</a:t>
            </a:r>
            <a:r>
              <a:rPr lang="ru-RU" dirty="0" err="1" smtClean="0"/>
              <a:t>мужыцкай</a:t>
            </a:r>
            <a:r>
              <a:rPr lang="ru-RU" dirty="0" smtClean="0"/>
              <a:t>" </a:t>
            </a:r>
            <a:r>
              <a:rPr lang="ru-RU" dirty="0" err="1" smtClean="0"/>
              <a:t>завуць</a:t>
            </a:r>
            <a:r>
              <a:rPr lang="ru-RU" dirty="0" smtClean="0"/>
              <a:t>, </a:t>
            </a:r>
            <a:r>
              <a:rPr lang="ru-RU" dirty="0" err="1" smtClean="0"/>
              <a:t>а</a:t>
            </a:r>
            <a:r>
              <a:rPr lang="ru-RU" dirty="0" smtClean="0"/>
              <a:t> </a:t>
            </a:r>
            <a:r>
              <a:rPr lang="ru-RU" dirty="0" err="1" smtClean="0"/>
              <a:t>завецца</a:t>
            </a:r>
            <a:r>
              <a:rPr lang="ru-RU" dirty="0" smtClean="0"/>
              <a:t> </a:t>
            </a:r>
            <a:r>
              <a:rPr lang="ru-RU" dirty="0" err="1" smtClean="0"/>
              <a:t>яна</a:t>
            </a:r>
            <a:r>
              <a:rPr lang="ru-RU" dirty="0" smtClean="0"/>
              <a:t> "</a:t>
            </a:r>
            <a:r>
              <a:rPr lang="ru-RU" dirty="0" err="1" smtClean="0"/>
              <a:t>беларускай</a:t>
            </a:r>
            <a:r>
              <a:rPr lang="ru-RU" dirty="0" smtClean="0"/>
              <a:t>"… Я шмат </a:t>
            </a:r>
            <a:r>
              <a:rPr lang="ru-RU" dirty="0" err="1" smtClean="0"/>
              <a:t>гдзе</a:t>
            </a:r>
            <a:r>
              <a:rPr lang="ru-RU" dirty="0" smtClean="0"/>
              <a:t> </a:t>
            </a:r>
            <a:r>
              <a:rPr lang="ru-RU" dirty="0" err="1" smtClean="0"/>
              <a:t>быў</a:t>
            </a:r>
            <a:r>
              <a:rPr lang="ru-RU" dirty="0" smtClean="0"/>
              <a:t>, </a:t>
            </a:r>
            <a:r>
              <a:rPr lang="ru-RU" dirty="0" err="1" smtClean="0"/>
              <a:t>шмат</a:t>
            </a:r>
            <a:r>
              <a:rPr lang="ru-RU" dirty="0" smtClean="0"/>
              <a:t> </a:t>
            </a:r>
            <a:r>
              <a:rPr lang="ru-RU" dirty="0" err="1" smtClean="0"/>
              <a:t>чаго</a:t>
            </a:r>
            <a:r>
              <a:rPr lang="ru-RU" dirty="0" smtClean="0"/>
              <a:t> </a:t>
            </a:r>
            <a:r>
              <a:rPr lang="ru-RU" dirty="0" err="1" smtClean="0"/>
              <a:t>відзеў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чытаў</a:t>
            </a:r>
            <a:r>
              <a:rPr lang="ru-RU" dirty="0" smtClean="0"/>
              <a:t>: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пераканаўся</a:t>
            </a:r>
            <a:r>
              <a:rPr lang="ru-RU" dirty="0" smtClean="0"/>
              <a:t>, </a:t>
            </a:r>
            <a:r>
              <a:rPr lang="ru-RU" dirty="0" err="1" smtClean="0"/>
              <a:t>што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наша </a:t>
            </a:r>
            <a:r>
              <a:rPr lang="ru-RU" dirty="0" err="1" smtClean="0"/>
              <a:t>ёсць</a:t>
            </a:r>
            <a:r>
              <a:rPr lang="ru-RU" dirty="0" smtClean="0"/>
              <a:t> такая людская </a:t>
            </a:r>
            <a:r>
              <a:rPr lang="ru-RU" dirty="0" err="1" smtClean="0"/>
              <a:t>і</a:t>
            </a:r>
            <a:r>
              <a:rPr lang="ru-RU" dirty="0" smtClean="0"/>
              <a:t> панская, як </a:t>
            </a:r>
            <a:r>
              <a:rPr lang="ru-RU" dirty="0" err="1" smtClean="0"/>
              <a:t>і</a:t>
            </a:r>
            <a:r>
              <a:rPr lang="ru-RU" dirty="0" smtClean="0"/>
              <a:t> французская, </a:t>
            </a:r>
            <a:r>
              <a:rPr lang="ru-RU" dirty="0" err="1" smtClean="0"/>
              <a:t>альбо</a:t>
            </a:r>
            <a:r>
              <a:rPr lang="ru-RU" dirty="0" smtClean="0"/>
              <a:t> </a:t>
            </a:r>
            <a:r>
              <a:rPr lang="ru-RU" dirty="0" err="1" smtClean="0"/>
              <a:t>нямецкая</a:t>
            </a:r>
            <a:r>
              <a:rPr lang="ru-RU" dirty="0" smtClean="0"/>
              <a:t>, </a:t>
            </a:r>
            <a:r>
              <a:rPr lang="ru-RU" dirty="0" err="1" smtClean="0"/>
              <a:t>альбо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іншая</a:t>
            </a:r>
            <a:r>
              <a:rPr lang="ru-RU" dirty="0" smtClean="0"/>
              <a:t> якая…".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0"/>
            <a:ext cx="746760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Тэма</a:t>
            </a:r>
            <a:r>
              <a:rPr lang="ru-RU" dirty="0" smtClean="0"/>
              <a:t> </a:t>
            </a:r>
            <a:r>
              <a:rPr lang="ru-RU" dirty="0" err="1" smtClean="0"/>
              <a:t>народнага</a:t>
            </a:r>
            <a:r>
              <a:rPr lang="ru-RU" dirty="0" smtClean="0"/>
              <a:t> </a:t>
            </a:r>
            <a:r>
              <a:rPr lang="ru-RU" dirty="0" err="1" smtClean="0"/>
              <a:t>жыцця</a:t>
            </a:r>
            <a:r>
              <a:rPr lang="ru-RU" dirty="0" smtClean="0"/>
              <a:t> – </a:t>
            </a:r>
            <a:r>
              <a:rPr lang="ru-RU" dirty="0" err="1" smtClean="0"/>
              <a:t>цэнтральная</a:t>
            </a:r>
            <a:r>
              <a:rPr lang="ru-RU" dirty="0" smtClean="0"/>
              <a:t> </a:t>
            </a:r>
            <a:r>
              <a:rPr lang="ru-RU" dirty="0" err="1" smtClean="0"/>
              <a:t>ў</a:t>
            </a:r>
            <a:r>
              <a:rPr lang="ru-RU" dirty="0" smtClean="0"/>
              <a:t> </a:t>
            </a:r>
            <a:r>
              <a:rPr lang="ru-RU" dirty="0" err="1" smtClean="0"/>
              <a:t>творчасці</a:t>
            </a:r>
            <a:r>
              <a:rPr lang="ru-RU" dirty="0" smtClean="0"/>
              <a:t> </a:t>
            </a:r>
            <a:r>
              <a:rPr lang="ru-RU" dirty="0" err="1" smtClean="0"/>
              <a:t>паэта</a:t>
            </a:r>
            <a:r>
              <a:rPr lang="ru-RU" dirty="0" smtClean="0"/>
              <a:t>. Заслуга </a:t>
            </a:r>
            <a:r>
              <a:rPr lang="ru-RU" dirty="0" err="1" smtClean="0"/>
              <a:t>Францішка</a:t>
            </a:r>
            <a:r>
              <a:rPr lang="ru-RU" dirty="0" smtClean="0"/>
              <a:t> </a:t>
            </a:r>
            <a:r>
              <a:rPr lang="ru-RU" dirty="0" err="1" smtClean="0"/>
              <a:t>Багушэвіча</a:t>
            </a:r>
            <a:r>
              <a:rPr lang="ru-RU" dirty="0" smtClean="0"/>
              <a:t> </a:t>
            </a:r>
            <a:r>
              <a:rPr lang="ru-RU" dirty="0" err="1" smtClean="0"/>
              <a:t>ў</a:t>
            </a:r>
            <a:r>
              <a:rPr lang="ru-RU" dirty="0" smtClean="0"/>
              <a:t> </a:t>
            </a:r>
            <a:r>
              <a:rPr lang="ru-RU" dirty="0" err="1" smtClean="0"/>
              <a:t>тым</a:t>
            </a:r>
            <a:r>
              <a:rPr lang="ru-RU" dirty="0" smtClean="0"/>
              <a:t>, </a:t>
            </a:r>
            <a:r>
              <a:rPr lang="ru-RU" dirty="0" err="1" smtClean="0"/>
              <a:t>што</a:t>
            </a:r>
            <a:r>
              <a:rPr lang="ru-RU" dirty="0" smtClean="0"/>
              <a:t> </a:t>
            </a:r>
            <a:r>
              <a:rPr lang="ru-RU" dirty="0" err="1" smtClean="0"/>
              <a:t>ён</a:t>
            </a:r>
            <a:r>
              <a:rPr lang="ru-RU" dirty="0" smtClean="0"/>
              <a:t> </a:t>
            </a:r>
            <a:r>
              <a:rPr lang="ru-RU" dirty="0" err="1" smtClean="0"/>
              <a:t>стварыў</a:t>
            </a:r>
            <a:r>
              <a:rPr lang="ru-RU" dirty="0" smtClean="0"/>
              <a:t> </a:t>
            </a:r>
            <a:r>
              <a:rPr lang="ru-RU" dirty="0" err="1" smtClean="0"/>
              <a:t>тыповы</a:t>
            </a:r>
            <a:r>
              <a:rPr lang="ru-RU" dirty="0" smtClean="0"/>
              <a:t> </a:t>
            </a:r>
            <a:r>
              <a:rPr lang="ru-RU" dirty="0" err="1" smtClean="0"/>
              <a:t>вобраз</a:t>
            </a:r>
            <a:r>
              <a:rPr lang="ru-RU" dirty="0" smtClean="0"/>
              <a:t> </a:t>
            </a:r>
            <a:r>
              <a:rPr lang="ru-RU" dirty="0" err="1" smtClean="0"/>
              <a:t>селяніна-беларуса</a:t>
            </a:r>
            <a:r>
              <a:rPr lang="ru-RU" dirty="0" smtClean="0"/>
              <a:t>, </a:t>
            </a:r>
            <a:r>
              <a:rPr lang="ru-RU" dirty="0" err="1" smtClean="0"/>
              <a:t>паказаў</a:t>
            </a:r>
            <a:r>
              <a:rPr lang="ru-RU" dirty="0" smtClean="0"/>
              <a:t> </a:t>
            </a:r>
            <a:r>
              <a:rPr lang="ru-RU" dirty="0" err="1" smtClean="0"/>
              <a:t>яго</a:t>
            </a:r>
            <a:r>
              <a:rPr lang="ru-RU" dirty="0" smtClean="0"/>
              <a:t> не </a:t>
            </a:r>
            <a:r>
              <a:rPr lang="ru-RU" dirty="0" err="1" smtClean="0"/>
              <a:t>заскарузлым</a:t>
            </a:r>
            <a:r>
              <a:rPr lang="ru-RU" dirty="0" smtClean="0"/>
              <a:t> </a:t>
            </a:r>
            <a:r>
              <a:rPr lang="ru-RU" dirty="0" err="1" smtClean="0"/>
              <a:t>мужычком,а</a:t>
            </a:r>
            <a:r>
              <a:rPr lang="ru-RU" dirty="0" smtClean="0"/>
              <a:t> </a:t>
            </a:r>
            <a:r>
              <a:rPr lang="ru-RU" dirty="0" err="1" smtClean="0"/>
              <a:t>дасціпным</a:t>
            </a:r>
            <a:r>
              <a:rPr lang="ru-RU" dirty="0" smtClean="0"/>
              <a:t>, мудрым, </a:t>
            </a:r>
            <a:r>
              <a:rPr lang="ru-RU" dirty="0" err="1" smtClean="0"/>
              <a:t>іранічным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трывалымі</a:t>
            </a:r>
            <a:r>
              <a:rPr lang="ru-RU" dirty="0" smtClean="0"/>
              <a:t> </a:t>
            </a:r>
            <a:r>
              <a:rPr lang="ru-RU" dirty="0" err="1" smtClean="0"/>
              <a:t>жыццёвымі</a:t>
            </a:r>
            <a:r>
              <a:rPr lang="ru-RU" dirty="0" smtClean="0"/>
              <a:t> </a:t>
            </a:r>
            <a:r>
              <a:rPr lang="ru-RU" dirty="0" err="1" smtClean="0"/>
              <a:t>каранямі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глыбокай</a:t>
            </a:r>
            <a:r>
              <a:rPr lang="ru-RU" dirty="0" smtClean="0"/>
              <a:t> </a:t>
            </a:r>
            <a:r>
              <a:rPr lang="ru-RU" dirty="0" err="1" smtClean="0"/>
              <a:t>філасофіяй</a:t>
            </a:r>
            <a:r>
              <a:rPr lang="ru-RU" dirty="0" smtClean="0"/>
              <a:t>. </a:t>
            </a:r>
            <a:r>
              <a:rPr lang="ru-RU" dirty="0" err="1" smtClean="0"/>
              <a:t>Ён</a:t>
            </a:r>
            <a:r>
              <a:rPr lang="ru-RU" dirty="0" smtClean="0"/>
              <a:t> не </a:t>
            </a:r>
            <a:r>
              <a:rPr lang="ru-RU" dirty="0" err="1" smtClean="0"/>
              <a:t>толькі</a:t>
            </a:r>
            <a:r>
              <a:rPr lang="ru-RU" dirty="0" smtClean="0"/>
              <a:t> </a:t>
            </a:r>
            <a:r>
              <a:rPr lang="ru-RU" dirty="0" err="1" smtClean="0"/>
              <a:t>пакутнік</a:t>
            </a:r>
            <a:r>
              <a:rPr lang="ru-RU" dirty="0" smtClean="0"/>
              <a:t>, </a:t>
            </a:r>
            <a:r>
              <a:rPr lang="ru-RU" dirty="0" err="1" smtClean="0"/>
              <a:t>якога</a:t>
            </a:r>
            <a:r>
              <a:rPr lang="ru-RU" dirty="0" smtClean="0"/>
              <a:t> </a:t>
            </a:r>
            <a:r>
              <a:rPr lang="ru-RU" dirty="0" err="1" smtClean="0"/>
              <a:t>абдзялілі</a:t>
            </a:r>
            <a:r>
              <a:rPr lang="ru-RU" dirty="0" smtClean="0"/>
              <a:t> </a:t>
            </a:r>
            <a:r>
              <a:rPr lang="ru-RU" dirty="0" err="1" smtClean="0"/>
              <a:t>пры</a:t>
            </a:r>
            <a:r>
              <a:rPr lang="ru-RU" dirty="0" smtClean="0"/>
              <a:t> </a:t>
            </a:r>
            <a:r>
              <a:rPr lang="ru-RU" dirty="0" err="1" smtClean="0"/>
              <a:t>скасаванні</a:t>
            </a:r>
            <a:r>
              <a:rPr lang="ru-RU" dirty="0" smtClean="0"/>
              <a:t> </a:t>
            </a:r>
            <a:r>
              <a:rPr lang="ru-RU" dirty="0" err="1" smtClean="0"/>
              <a:t>прыгону</a:t>
            </a:r>
            <a:r>
              <a:rPr lang="ru-RU" dirty="0" smtClean="0"/>
              <a:t>, </a:t>
            </a:r>
            <a:r>
              <a:rPr lang="ru-RU" dirty="0" err="1" smtClean="0"/>
              <a:t>якога</a:t>
            </a:r>
            <a:r>
              <a:rPr lang="ru-RU" dirty="0" smtClean="0"/>
              <a:t> </a:t>
            </a:r>
            <a:r>
              <a:rPr lang="ru-RU" dirty="0" err="1" smtClean="0"/>
              <a:t>абдзірае</a:t>
            </a:r>
            <a:r>
              <a:rPr lang="ru-RU" dirty="0" smtClean="0"/>
              <a:t> казна, </a:t>
            </a:r>
            <a:r>
              <a:rPr lang="ru-RU" dirty="0" err="1" smtClean="0"/>
              <a:t>крыўдзіць</a:t>
            </a:r>
            <a:r>
              <a:rPr lang="ru-RU" dirty="0" smtClean="0"/>
              <a:t> суд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царскія</a:t>
            </a:r>
            <a:r>
              <a:rPr lang="ru-RU" dirty="0" smtClean="0"/>
              <a:t> </a:t>
            </a:r>
            <a:r>
              <a:rPr lang="ru-RU" dirty="0" err="1" smtClean="0"/>
              <a:t>чыноўнікі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праўдашукальнік</a:t>
            </a:r>
            <a:r>
              <a:rPr lang="ru-RU" dirty="0" smtClean="0"/>
              <a:t>, </a:t>
            </a:r>
            <a:r>
              <a:rPr lang="ru-RU" dirty="0" err="1" smtClean="0"/>
              <a:t>асоба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развітым</a:t>
            </a:r>
            <a:r>
              <a:rPr lang="ru-RU" dirty="0" smtClean="0"/>
              <a:t> </a:t>
            </a:r>
            <a:r>
              <a:rPr lang="ru-RU" dirty="0" err="1" smtClean="0"/>
              <a:t>пачуццём</a:t>
            </a:r>
            <a:r>
              <a:rPr lang="ru-RU" dirty="0" smtClean="0"/>
              <a:t> </a:t>
            </a:r>
            <a:r>
              <a:rPr lang="ru-RU" dirty="0" err="1" smtClean="0"/>
              <a:t>чалавечай</a:t>
            </a:r>
            <a:r>
              <a:rPr lang="ru-RU" dirty="0" smtClean="0"/>
              <a:t> </a:t>
            </a:r>
            <a:r>
              <a:rPr lang="ru-RU" dirty="0" err="1" smtClean="0"/>
              <a:t>годнасці</a:t>
            </a:r>
            <a:r>
              <a:rPr lang="ru-RU" dirty="0" smtClean="0"/>
              <a:t>.     </a:t>
            </a:r>
            <a:r>
              <a:rPr lang="ru-RU" dirty="0" err="1" smtClean="0"/>
              <a:t>Пахаваны</a:t>
            </a:r>
            <a:r>
              <a:rPr lang="ru-RU" dirty="0" smtClean="0"/>
              <a:t> </a:t>
            </a:r>
            <a:r>
              <a:rPr lang="ru-RU" dirty="0" err="1" smtClean="0"/>
              <a:t>Францішак</a:t>
            </a:r>
            <a:r>
              <a:rPr lang="ru-RU" dirty="0" smtClean="0"/>
              <a:t> </a:t>
            </a:r>
            <a:r>
              <a:rPr lang="ru-RU" dirty="0" err="1" smtClean="0"/>
              <a:t>Багушэвіч</a:t>
            </a:r>
            <a:r>
              <a:rPr lang="ru-RU" dirty="0" smtClean="0"/>
              <a:t> у Жупранах (</a:t>
            </a:r>
            <a:r>
              <a:rPr lang="ru-RU" dirty="0" err="1" smtClean="0"/>
              <a:t>цяпер</a:t>
            </a:r>
            <a:r>
              <a:rPr lang="ru-RU" dirty="0" smtClean="0"/>
              <a:t> </a:t>
            </a:r>
            <a:r>
              <a:rPr lang="ru-RU" dirty="0" err="1" smtClean="0"/>
              <a:t>Ашмянскі</a:t>
            </a:r>
            <a:r>
              <a:rPr lang="ru-RU" dirty="0" smtClean="0"/>
              <a:t> </a:t>
            </a:r>
            <a:r>
              <a:rPr lang="ru-RU" dirty="0" err="1" smtClean="0"/>
              <a:t>раён</a:t>
            </a:r>
            <a:r>
              <a:rPr lang="ru-RU" dirty="0" smtClean="0"/>
              <a:t>) на </a:t>
            </a:r>
            <a:r>
              <a:rPr lang="ru-RU" dirty="0" err="1" smtClean="0"/>
              <a:t>звычайных</a:t>
            </a:r>
            <a:r>
              <a:rPr lang="ru-RU" dirty="0" smtClean="0"/>
              <a:t> </a:t>
            </a:r>
            <a:r>
              <a:rPr lang="ru-RU" dirty="0" err="1" smtClean="0"/>
              <a:t>вясковых</a:t>
            </a:r>
            <a:r>
              <a:rPr lang="ru-RU" dirty="0" smtClean="0"/>
              <a:t> </a:t>
            </a:r>
            <a:r>
              <a:rPr lang="ru-RU" dirty="0" err="1" smtClean="0"/>
              <a:t>могілках</a:t>
            </a:r>
            <a:r>
              <a:rPr lang="ru-RU" dirty="0" smtClean="0"/>
              <a:t> </a:t>
            </a:r>
            <a:r>
              <a:rPr lang="ru-RU" dirty="0" err="1" smtClean="0"/>
              <a:t>побач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бацькамі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роднымі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dirty="0" err="1" smtClean="0"/>
              <a:t>Сёння</a:t>
            </a:r>
            <a:r>
              <a:rPr lang="ru-RU" dirty="0" smtClean="0"/>
              <a:t> мы </a:t>
            </a:r>
            <a:r>
              <a:rPr lang="ru-RU" dirty="0" err="1" smtClean="0"/>
              <a:t>азіраемся</a:t>
            </a:r>
            <a:r>
              <a:rPr lang="ru-RU" dirty="0" smtClean="0"/>
              <a:t> </a:t>
            </a:r>
            <a:r>
              <a:rPr lang="ru-RU" dirty="0" err="1" smtClean="0"/>
              <a:t>ў</a:t>
            </a:r>
            <a:r>
              <a:rPr lang="ru-RU" dirty="0" smtClean="0"/>
              <a:t> </a:t>
            </a:r>
            <a:r>
              <a:rPr lang="ru-RU" dirty="0" err="1" smtClean="0"/>
              <a:t>мінулае</a:t>
            </a:r>
            <a:r>
              <a:rPr lang="ru-RU" dirty="0" smtClean="0"/>
              <a:t>, </a:t>
            </a:r>
            <a:r>
              <a:rPr lang="ru-RU" dirty="0" err="1" smtClean="0"/>
              <a:t>узгадваем</a:t>
            </a:r>
            <a:r>
              <a:rPr lang="ru-RU" dirty="0" smtClean="0"/>
              <a:t> Дудара </a:t>
            </a:r>
            <a:r>
              <a:rPr lang="ru-RU" dirty="0" err="1" smtClean="0"/>
              <a:t>Беларусі</a:t>
            </a:r>
            <a:r>
              <a:rPr lang="ru-RU" dirty="0" smtClean="0"/>
              <a:t> </a:t>
            </a:r>
            <a:r>
              <a:rPr lang="ru-RU" dirty="0" err="1" smtClean="0"/>
              <a:t>Францішка</a:t>
            </a:r>
            <a:r>
              <a:rPr lang="ru-RU" dirty="0" smtClean="0"/>
              <a:t> </a:t>
            </a:r>
            <a:r>
              <a:rPr lang="ru-RU" dirty="0" err="1" smtClean="0"/>
              <a:t>Багушэвіча</a:t>
            </a:r>
            <a:r>
              <a:rPr lang="ru-RU" dirty="0" smtClean="0"/>
              <a:t>, </a:t>
            </a:r>
            <a:r>
              <a:rPr lang="ru-RU" dirty="0" err="1" smtClean="0"/>
              <a:t>услухоўваемся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вывучаем</a:t>
            </a:r>
            <a:r>
              <a:rPr lang="ru-RU" dirty="0" smtClean="0"/>
              <a:t> </a:t>
            </a:r>
            <a:r>
              <a:rPr lang="ru-RU" dirty="0" err="1" smtClean="0"/>
              <a:t>гукі</a:t>
            </a:r>
            <a:r>
              <a:rPr lang="ru-RU" dirty="0" smtClean="0"/>
              <a:t> </a:t>
            </a:r>
            <a:r>
              <a:rPr lang="ru-RU" dirty="0" err="1" smtClean="0"/>
              <a:t>яго</a:t>
            </a:r>
            <a:r>
              <a:rPr lang="ru-RU" dirty="0" smtClean="0"/>
              <a:t> </a:t>
            </a:r>
            <a:r>
              <a:rPr lang="ru-RU" dirty="0" err="1" smtClean="0"/>
              <a:t>Дудкі</a:t>
            </a:r>
            <a:r>
              <a:rPr lang="ru-RU" dirty="0" smtClean="0"/>
              <a:t>. </a:t>
            </a:r>
            <a:r>
              <a:rPr lang="ru-RU" dirty="0" err="1" smtClean="0"/>
              <a:t>Сёння</a:t>
            </a:r>
            <a:r>
              <a:rPr lang="ru-RU" dirty="0" smtClean="0"/>
              <a:t> </a:t>
            </a:r>
            <a:r>
              <a:rPr lang="ru-RU" dirty="0" err="1" smtClean="0"/>
              <a:t>амаль</a:t>
            </a:r>
            <a:r>
              <a:rPr lang="ru-RU" dirty="0" smtClean="0"/>
              <a:t> </a:t>
            </a:r>
            <a:r>
              <a:rPr lang="ru-RU" dirty="0" err="1" smtClean="0"/>
              <a:t>кожны</a:t>
            </a:r>
            <a:r>
              <a:rPr lang="ru-RU" dirty="0" smtClean="0"/>
              <a:t> </a:t>
            </a:r>
            <a:r>
              <a:rPr lang="ru-RU" dirty="0" err="1" smtClean="0"/>
              <a:t>беларус</a:t>
            </a:r>
            <a:r>
              <a:rPr lang="ru-RU" dirty="0" smtClean="0"/>
              <a:t> </a:t>
            </a:r>
            <a:r>
              <a:rPr lang="ru-RU" dirty="0" err="1" smtClean="0"/>
              <a:t>ганарыцца</a:t>
            </a:r>
            <a:r>
              <a:rPr lang="ru-RU" dirty="0" smtClean="0"/>
              <a:t> светлым </a:t>
            </a:r>
            <a:r>
              <a:rPr lang="ru-RU" dirty="0" err="1" smtClean="0"/>
              <a:t>імем</a:t>
            </a:r>
            <a:r>
              <a:rPr lang="ru-RU" dirty="0" smtClean="0"/>
              <a:t> </a:t>
            </a:r>
            <a:r>
              <a:rPr lang="ru-RU" dirty="0" err="1" smtClean="0"/>
              <a:t>Францішка</a:t>
            </a:r>
            <a:r>
              <a:rPr lang="ru-RU" dirty="0" smtClean="0"/>
              <a:t> </a:t>
            </a:r>
            <a:r>
              <a:rPr lang="ru-RU" dirty="0" err="1" smtClean="0"/>
              <a:t>Багушэвіча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ўсім</a:t>
            </a:r>
            <a:r>
              <a:rPr lang="ru-RU" dirty="0" smtClean="0"/>
              <a:t> </a:t>
            </a:r>
            <a:r>
              <a:rPr lang="ru-RU" dirty="0" err="1" smtClean="0"/>
              <a:t>тым</a:t>
            </a:r>
            <a:r>
              <a:rPr lang="ru-RU" dirty="0" smtClean="0"/>
              <a:t> добрым, </a:t>
            </a:r>
            <a:r>
              <a:rPr lang="ru-RU" dirty="0" err="1" smtClean="0"/>
              <a:t>што</a:t>
            </a:r>
            <a:r>
              <a:rPr lang="ru-RU" dirty="0" smtClean="0"/>
              <a:t> </a:t>
            </a:r>
            <a:r>
              <a:rPr lang="ru-RU" dirty="0" err="1" smtClean="0"/>
              <a:t>ён</a:t>
            </a:r>
            <a:r>
              <a:rPr lang="ru-RU" dirty="0" smtClean="0"/>
              <a:t> </a:t>
            </a:r>
            <a:r>
              <a:rPr lang="ru-RU" dirty="0" err="1" smtClean="0"/>
              <a:t>зрабіў</a:t>
            </a:r>
            <a:r>
              <a:rPr lang="ru-RU" dirty="0" smtClean="0"/>
              <a:t> для </a:t>
            </a:r>
            <a:r>
              <a:rPr lang="ru-RU" dirty="0" err="1" smtClean="0"/>
              <a:t>нашага</a:t>
            </a:r>
            <a:r>
              <a:rPr lang="ru-RU" dirty="0" smtClean="0"/>
              <a:t> </a:t>
            </a:r>
            <a:r>
              <a:rPr lang="ru-RU" dirty="0" err="1" smtClean="0"/>
              <a:t>самапазнання</a:t>
            </a:r>
            <a:r>
              <a:rPr lang="ru-RU" dirty="0" smtClean="0"/>
              <a:t> </a:t>
            </a:r>
            <a:r>
              <a:rPr lang="ru-RU" dirty="0" err="1" smtClean="0"/>
              <a:t>Беларусі</a:t>
            </a:r>
            <a:r>
              <a:rPr lang="ru-RU" dirty="0" smtClean="0"/>
              <a:t>, </a:t>
            </a:r>
            <a:r>
              <a:rPr lang="ru-RU" dirty="0" err="1" smtClean="0"/>
              <a:t>сцвярджэння</a:t>
            </a:r>
            <a:r>
              <a:rPr lang="ru-RU" dirty="0" smtClean="0"/>
              <a:t> </a:t>
            </a:r>
            <a:r>
              <a:rPr lang="ru-RU" dirty="0" err="1" smtClean="0"/>
              <a:t>яе</a:t>
            </a:r>
            <a:r>
              <a:rPr lang="ru-RU" dirty="0" smtClean="0"/>
              <a:t> </a:t>
            </a:r>
            <a:r>
              <a:rPr lang="ru-RU" dirty="0" err="1" smtClean="0"/>
              <a:t>самабытнасці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незалежнасці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6802" name="Picture 2" descr="http://cs607617.vk.me/v607617024/3160/w1TK8j0gX3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93096"/>
            <a:ext cx="2155691" cy="3421732"/>
          </a:xfrm>
          <a:prstGeom prst="rect">
            <a:avLst/>
          </a:prstGeom>
          <a:noFill/>
        </p:spPr>
      </p:pic>
      <p:pic>
        <p:nvPicPr>
          <p:cNvPr id="76806" name="Picture 6" descr="http://img-fotki.yandex.ru/get/3010/135359503.1e/0_109b6d_9f9cf24e_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5910" y="4005064"/>
            <a:ext cx="2248090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</TotalTime>
  <Words>242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2015-12-10T16:09:36Z</dcterms:created>
  <dcterms:modified xsi:type="dcterms:W3CDTF">2015-12-10T16:45:24Z</dcterms:modified>
</cp:coreProperties>
</file>