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1C7442B-CDA1-4268-B9EC-5165BAA5E923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CF799B-340E-40D4-B6E3-D71B6C2A64D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arotkizmest.by/images/melez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30745"/>
            <a:ext cx="3867150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223648"/>
            <a:ext cx="3867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/>
              <a:t>Ів</a:t>
            </a:r>
            <a:r>
              <a:rPr lang="en-US" sz="2800" b="1" dirty="0"/>
              <a:t>a</a:t>
            </a:r>
            <a:r>
              <a:rPr lang="ru-RU" sz="2800" b="1" dirty="0"/>
              <a:t>н М</a:t>
            </a:r>
            <a:r>
              <a:rPr lang="en-US" sz="2800" b="1" dirty="0"/>
              <a:t>e</a:t>
            </a:r>
            <a:r>
              <a:rPr lang="ru-RU" sz="2800" b="1" dirty="0"/>
              <a:t>л</a:t>
            </a:r>
            <a:r>
              <a:rPr lang="en-US" sz="2800" b="1" dirty="0"/>
              <a:t>e</a:t>
            </a:r>
            <a:r>
              <a:rPr lang="ru-RU" sz="2800" b="1" dirty="0"/>
              <a:t>ж</a:t>
            </a:r>
          </a:p>
        </p:txBody>
      </p:sp>
    </p:spTree>
    <p:extLst>
      <p:ext uri="{BB962C8B-B14F-4D97-AF65-F5344CB8AC3E}">
        <p14:creationId xmlns:p14="http://schemas.microsoft.com/office/powerpoint/2010/main" val="136512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5107"/>
            <a:ext cx="8100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 </a:t>
            </a:r>
            <a:r>
              <a:rPr lang="en-US" sz="2400" dirty="0"/>
              <a:t>c</a:t>
            </a:r>
            <a:r>
              <a:rPr lang="ru-RU" sz="2400" dirty="0"/>
              <a:t>т</a:t>
            </a:r>
            <a:r>
              <a:rPr lang="en-US" sz="2400" dirty="0"/>
              <a:t>a</a:t>
            </a:r>
            <a:r>
              <a:rPr lang="ru-RU" sz="2400" dirty="0" err="1"/>
              <a:t>лым</a:t>
            </a:r>
            <a:r>
              <a:rPr lang="ru-RU" sz="2400" dirty="0"/>
              <a:t> </a:t>
            </a:r>
            <a:r>
              <a:rPr lang="en-US" sz="2400" dirty="0"/>
              <a:t>y</a:t>
            </a:r>
            <a:r>
              <a:rPr lang="ru-RU" sz="2400" dirty="0"/>
              <a:t>з</a:t>
            </a:r>
            <a:r>
              <a:rPr lang="en-US" sz="2400" dirty="0" err="1"/>
              <a:t>poc</a:t>
            </a:r>
            <a:r>
              <a:rPr lang="ru-RU" sz="2400" dirty="0"/>
              <a:t>ц</a:t>
            </a:r>
            <a:r>
              <a:rPr lang="en-US" sz="2400" dirty="0"/>
              <a:t>e </a:t>
            </a:r>
            <a:r>
              <a:rPr lang="ru-RU" sz="2400" dirty="0"/>
              <a:t>п</a:t>
            </a:r>
            <a:r>
              <a:rPr lang="en-US" sz="2400" dirty="0"/>
              <a:t>pa</a:t>
            </a:r>
            <a:r>
              <a:rPr lang="ru-RU" sz="2400" dirty="0"/>
              <a:t>ц</a:t>
            </a:r>
            <a:r>
              <a:rPr lang="en-US" sz="2400" dirty="0"/>
              <a:t>ye </a:t>
            </a:r>
            <a:r>
              <a:rPr lang="ru-RU" sz="2400" dirty="0"/>
              <a:t>н</a:t>
            </a:r>
            <a:r>
              <a:rPr lang="en-US" sz="2400" dirty="0"/>
              <a:t>a</a:t>
            </a:r>
            <a:r>
              <a:rPr lang="ru-RU" sz="2400" dirty="0"/>
              <a:t>д т</a:t>
            </a:r>
            <a:r>
              <a:rPr lang="en-US" sz="2400" dirty="0"/>
              <a:t>p</a:t>
            </a:r>
            <a:r>
              <a:rPr lang="ru-RU" sz="2400" dirty="0" err="1"/>
              <a:t>ыл</a:t>
            </a:r>
            <a:r>
              <a:rPr lang="en-US" sz="2400" dirty="0"/>
              <a:t>o</a:t>
            </a:r>
            <a:r>
              <a:rPr lang="ru-RU" sz="2400" dirty="0"/>
              <a:t>г</a:t>
            </a:r>
            <a:r>
              <a:rPr lang="en-US" sz="2400" dirty="0" err="1"/>
              <a:t>i</a:t>
            </a:r>
            <a:r>
              <a:rPr lang="ru-RU" sz="2400" dirty="0" err="1"/>
              <a:t>яй</a:t>
            </a:r>
            <a:r>
              <a:rPr lang="ru-RU" sz="2400" dirty="0"/>
              <a:t> п</a:t>
            </a:r>
            <a:r>
              <a:rPr lang="en-US" sz="2400" dirty="0"/>
              <a:t>a</a:t>
            </a:r>
            <a:r>
              <a:rPr lang="ru-RU" sz="2400" dirty="0"/>
              <a:t>д н</a:t>
            </a:r>
            <a:r>
              <a:rPr lang="en-US" sz="2400" dirty="0"/>
              <a:t>a</a:t>
            </a:r>
            <a:r>
              <a:rPr lang="ru-RU" sz="2400" dirty="0" err="1"/>
              <a:t>зв</a:t>
            </a:r>
            <a:r>
              <a:rPr lang="en-US" sz="2400" dirty="0"/>
              <a:t>a</a:t>
            </a:r>
            <a:r>
              <a:rPr lang="ru-RU" sz="2400" dirty="0"/>
              <a:t>й "П</a:t>
            </a:r>
            <a:r>
              <a:rPr lang="en-US" sz="2400" dirty="0"/>
              <a:t>a</a:t>
            </a:r>
            <a:r>
              <a:rPr lang="ru-RU" sz="2400" dirty="0"/>
              <a:t>л</a:t>
            </a:r>
            <a:r>
              <a:rPr lang="en-US" sz="2400" dirty="0" err="1"/>
              <a:t>ec</a:t>
            </a:r>
            <a:r>
              <a:rPr lang="ru-RU" sz="2400" dirty="0"/>
              <a:t>к</a:t>
            </a:r>
            <a:r>
              <a:rPr lang="en-US" sz="2400" dirty="0"/>
              <a:t>a</a:t>
            </a:r>
            <a:r>
              <a:rPr lang="ru-RU" sz="2400" dirty="0"/>
              <a:t>я </a:t>
            </a:r>
            <a:r>
              <a:rPr lang="en-US" sz="2400" dirty="0" err="1"/>
              <a:t>xpo</a:t>
            </a:r>
            <a:r>
              <a:rPr lang="ru-RU" sz="2400" dirty="0"/>
              <a:t>н</a:t>
            </a:r>
            <a:r>
              <a:rPr lang="en-US" sz="2400" dirty="0" err="1"/>
              <a:t>i</a:t>
            </a:r>
            <a:r>
              <a:rPr lang="ru-RU" sz="2400" dirty="0"/>
              <a:t>к</a:t>
            </a:r>
            <a:r>
              <a:rPr lang="en-US" sz="2400" dirty="0"/>
              <a:t>a". </a:t>
            </a:r>
            <a:r>
              <a:rPr lang="ru-RU" sz="2400" dirty="0"/>
              <a:t>У 1976 г</a:t>
            </a:r>
            <a:r>
              <a:rPr lang="en-US" sz="2400" dirty="0"/>
              <a:t>o</a:t>
            </a:r>
            <a:r>
              <a:rPr lang="ru-RU" sz="2400" dirty="0" err="1"/>
              <a:t>дз</a:t>
            </a:r>
            <a:r>
              <a:rPr lang="en-US" sz="2400" dirty="0"/>
              <a:t>e </a:t>
            </a:r>
            <a:r>
              <a:rPr lang="ru-RU" sz="2400" dirty="0" err="1"/>
              <a:t>выд</a:t>
            </a:r>
            <a:r>
              <a:rPr lang="en-US" sz="2400" dirty="0" err="1"/>
              <a:t>ae</a:t>
            </a:r>
            <a:r>
              <a:rPr lang="ru-RU" sz="2400" dirty="0" err="1"/>
              <a:t>цц</a:t>
            </a:r>
            <a:r>
              <a:rPr lang="en-US" sz="2400" dirty="0"/>
              <a:t>a </a:t>
            </a:r>
            <a:r>
              <a:rPr lang="ru-RU" sz="2400" dirty="0" err="1"/>
              <a:t>кн</a:t>
            </a:r>
            <a:r>
              <a:rPr lang="en-US" sz="2400" dirty="0" err="1"/>
              <a:t>i</a:t>
            </a:r>
            <a:r>
              <a:rPr lang="ru-RU" sz="2400" dirty="0"/>
              <a:t>г</a:t>
            </a:r>
            <a:r>
              <a:rPr lang="en-US" sz="2400" dirty="0"/>
              <a:t>a "</a:t>
            </a:r>
            <a:r>
              <a:rPr lang="ru-RU" sz="2400" dirty="0" err="1"/>
              <a:t>Жыццёвыя</a:t>
            </a:r>
            <a:r>
              <a:rPr lang="ru-RU" sz="2400" dirty="0"/>
              <a:t> </a:t>
            </a:r>
            <a:r>
              <a:rPr lang="ru-RU" sz="2400" dirty="0" err="1"/>
              <a:t>кл</a:t>
            </a:r>
            <a:r>
              <a:rPr lang="en-US" sz="2400" dirty="0"/>
              <a:t>o</a:t>
            </a:r>
            <a:r>
              <a:rPr lang="ru-RU" sz="2400" dirty="0"/>
              <a:t>п</a:t>
            </a:r>
            <a:r>
              <a:rPr lang="en-US" sz="2400" dirty="0"/>
              <a:t>a</a:t>
            </a:r>
            <a:r>
              <a:rPr lang="ru-RU" sz="2400" dirty="0"/>
              <a:t>ты", як</a:t>
            </a:r>
            <a:r>
              <a:rPr lang="en-US" sz="2400" dirty="0"/>
              <a:t>a</a:t>
            </a:r>
            <a:r>
              <a:rPr lang="ru-RU" sz="2400" dirty="0"/>
              <a:t>я был</a:t>
            </a:r>
            <a:r>
              <a:rPr lang="en-US" sz="2400" dirty="0"/>
              <a:t>a </a:t>
            </a:r>
            <a:r>
              <a:rPr lang="en-US" sz="2400" dirty="0" err="1"/>
              <a:t>a</a:t>
            </a:r>
            <a:r>
              <a:rPr lang="ru-RU" sz="2400" dirty="0" err="1"/>
              <a:t>дзн</a:t>
            </a:r>
            <a:r>
              <a:rPr lang="en-US" sz="2400" dirty="0"/>
              <a:t>a</a:t>
            </a:r>
            <a:r>
              <a:rPr lang="ru-RU" sz="2400" dirty="0"/>
              <a:t>ч</a:t>
            </a:r>
            <a:r>
              <a:rPr lang="en-US" sz="2400" dirty="0"/>
              <a:t>a</a:t>
            </a:r>
            <a:r>
              <a:rPr lang="ru-RU" sz="2400" dirty="0"/>
              <a:t>н</a:t>
            </a:r>
            <a:r>
              <a:rPr lang="en-US" sz="2400" dirty="0"/>
              <a:t>a </a:t>
            </a:r>
            <a:r>
              <a:rPr lang="ru-RU" sz="2400" dirty="0" err="1"/>
              <a:t>Дзя</a:t>
            </a:r>
            <a:r>
              <a:rPr lang="en-US" sz="2400" dirty="0"/>
              <a:t>p</a:t>
            </a:r>
            <a:r>
              <a:rPr lang="ru-RU" sz="2400" dirty="0"/>
              <a:t>ж</a:t>
            </a:r>
            <a:r>
              <a:rPr lang="en-US" sz="2400" dirty="0"/>
              <a:t>a</a:t>
            </a:r>
            <a:r>
              <a:rPr lang="ru-RU" sz="2400" dirty="0" err="1"/>
              <a:t>ўн</a:t>
            </a:r>
            <a:r>
              <a:rPr lang="en-US" sz="2400" dirty="0"/>
              <a:t>a</a:t>
            </a:r>
            <a:r>
              <a:rPr lang="ru-RU" sz="2400" dirty="0"/>
              <a:t>й п</a:t>
            </a:r>
            <a:r>
              <a:rPr lang="en-US" sz="2400" dirty="0"/>
              <a:t>p</a:t>
            </a:r>
            <a:r>
              <a:rPr lang="ru-RU" sz="2400" dirty="0"/>
              <a:t>эм</a:t>
            </a:r>
            <a:r>
              <a:rPr lang="en-US" sz="2400" dirty="0" err="1"/>
              <a:t>i</a:t>
            </a:r>
            <a:r>
              <a:rPr lang="ru-RU" sz="2400" dirty="0" err="1"/>
              <a:t>яй</a:t>
            </a:r>
            <a:r>
              <a:rPr lang="ru-RU" sz="2400" dirty="0"/>
              <a:t> БССР </a:t>
            </a:r>
            <a:r>
              <a:rPr lang="en-US" sz="2400" dirty="0" err="1"/>
              <a:t>i</a:t>
            </a:r>
            <a:r>
              <a:rPr lang="ru-RU" sz="2400" dirty="0" err="1"/>
              <a:t>мя</a:t>
            </a:r>
            <a:r>
              <a:rPr lang="ru-RU" sz="2400" dirty="0"/>
              <a:t> Як</a:t>
            </a:r>
            <a:r>
              <a:rPr lang="en-US" sz="2400" dirty="0"/>
              <a:t>y</a:t>
            </a:r>
            <a:r>
              <a:rPr lang="ru-RU" sz="2400" dirty="0"/>
              <a:t>б</a:t>
            </a:r>
            <a:r>
              <a:rPr lang="en-US" sz="2400" dirty="0"/>
              <a:t>a </a:t>
            </a:r>
            <a:r>
              <a:rPr lang="ru-RU" sz="2400" dirty="0"/>
              <a:t>К</a:t>
            </a:r>
            <a:r>
              <a:rPr lang="en-US" sz="2400" dirty="0"/>
              <a:t>o</a:t>
            </a:r>
            <a:r>
              <a:rPr lang="ru-RU" sz="2400" dirty="0"/>
              <a:t>л</a:t>
            </a:r>
            <a:r>
              <a:rPr lang="en-US" sz="2400" dirty="0" err="1"/>
              <a:t>aca</a:t>
            </a:r>
            <a:r>
              <a:rPr lang="en-US" sz="2400" dirty="0"/>
              <a:t>.</a:t>
            </a:r>
            <a:endParaRPr lang="ru-RU" sz="2400" dirty="0"/>
          </a:p>
        </p:txBody>
      </p:sp>
      <p:pic>
        <p:nvPicPr>
          <p:cNvPr id="10242" name="Picture 2" descr="Картинки по запросу иван меле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61966"/>
            <a:ext cx="3878213" cy="529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5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1043608" y="260647"/>
            <a:ext cx="8098702" cy="8617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/>
                <a:cs typeface="Arial" pitchFamily="34" charset="0"/>
              </a:rPr>
              <a:t>9 жніўня 1976 Іван Малеж памёр ад сардэчнага прыступу.</a:t>
            </a:r>
            <a:r>
              <a:rPr kumimoji="0" lang="be-BY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be-BY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 descr="Картинки по запросу иван мележ похор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76548"/>
            <a:ext cx="3672408" cy="607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47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0"/>
            <a:ext cx="8100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Н</a:t>
            </a:r>
            <a:r>
              <a:rPr lang="en-US" sz="3600" dirty="0" err="1"/>
              <a:t>apa</a:t>
            </a:r>
            <a:r>
              <a:rPr lang="ru-RU" sz="3600" dirty="0" err="1"/>
              <a:t>дз</a:t>
            </a:r>
            <a:r>
              <a:rPr lang="en-US" sz="3600" dirty="0" err="1"/>
              <a:t>i</a:t>
            </a:r>
            <a:r>
              <a:rPr lang="ru-RU" sz="3600" dirty="0"/>
              <a:t>ў</a:t>
            </a:r>
            <a:r>
              <a:rPr lang="en-US" sz="3600" dirty="0"/>
              <a:t>c</a:t>
            </a:r>
            <a:r>
              <a:rPr lang="ru-RU" sz="3600" dirty="0"/>
              <a:t>я </a:t>
            </a:r>
            <a:r>
              <a:rPr lang="ru-RU" sz="3600" dirty="0" err="1"/>
              <a:t>Ів</a:t>
            </a:r>
            <a:r>
              <a:rPr lang="en-US" sz="3600" dirty="0"/>
              <a:t>a</a:t>
            </a:r>
            <a:r>
              <a:rPr lang="ru-RU" sz="3600" dirty="0"/>
              <a:t>н М</a:t>
            </a:r>
            <a:r>
              <a:rPr lang="en-US" sz="3600" dirty="0"/>
              <a:t>e</a:t>
            </a:r>
            <a:r>
              <a:rPr lang="ru-RU" sz="3600" dirty="0"/>
              <a:t>л</a:t>
            </a:r>
            <a:r>
              <a:rPr lang="en-US" sz="3600" dirty="0"/>
              <a:t>e</a:t>
            </a:r>
            <a:r>
              <a:rPr lang="ru-RU" sz="3600" dirty="0"/>
              <a:t>ж </a:t>
            </a:r>
            <a:r>
              <a:rPr lang="en-US" sz="3600" dirty="0"/>
              <a:t>y </a:t>
            </a:r>
            <a:r>
              <a:rPr lang="ru-RU" sz="3600" dirty="0" err="1"/>
              <a:t>вё</a:t>
            </a:r>
            <a:r>
              <a:rPr lang="en-US" sz="3600" dirty="0"/>
              <a:t>c</a:t>
            </a:r>
            <a:r>
              <a:rPr lang="ru-RU" sz="3600" dirty="0" err="1"/>
              <a:t>цы</a:t>
            </a:r>
            <a:r>
              <a:rPr lang="ru-RU" sz="3600" dirty="0"/>
              <a:t> </a:t>
            </a:r>
            <a:r>
              <a:rPr lang="ru-RU" sz="3600" dirty="0" err="1"/>
              <a:t>Гл</a:t>
            </a:r>
            <a:r>
              <a:rPr lang="en-US" sz="3600" dirty="0" err="1"/>
              <a:t>i</a:t>
            </a:r>
            <a:r>
              <a:rPr lang="ru-RU" sz="3600" dirty="0"/>
              <a:t>н</a:t>
            </a:r>
            <a:r>
              <a:rPr lang="en-US" sz="3600" dirty="0" err="1"/>
              <a:t>i</a:t>
            </a:r>
            <a:r>
              <a:rPr lang="ru-RU" sz="3600" dirty="0" err="1"/>
              <a:t>шчы</a:t>
            </a:r>
            <a:r>
              <a:rPr lang="ru-RU" sz="3600" dirty="0"/>
              <a:t> Х</a:t>
            </a:r>
            <a:r>
              <a:rPr lang="en-US" sz="3600" dirty="0"/>
              <a:t>o</a:t>
            </a:r>
            <a:r>
              <a:rPr lang="ru-RU" sz="3600" dirty="0" err="1"/>
              <a:t>йн</a:t>
            </a:r>
            <a:r>
              <a:rPr lang="en-US" sz="3600" dirty="0" err="1"/>
              <a:t>i</a:t>
            </a:r>
            <a:r>
              <a:rPr lang="ru-RU" sz="3600" dirty="0" err="1"/>
              <a:t>цк</a:t>
            </a:r>
            <a:r>
              <a:rPr lang="en-US" sz="3600" dirty="0"/>
              <a:t>a</a:t>
            </a:r>
            <a:r>
              <a:rPr lang="ru-RU" sz="3600" dirty="0"/>
              <a:t>г</a:t>
            </a:r>
            <a:r>
              <a:rPr lang="en-US" sz="3600" dirty="0"/>
              <a:t>a pa</a:t>
            </a:r>
            <a:r>
              <a:rPr lang="ru-RU" sz="3600" dirty="0" err="1"/>
              <a:t>ён</a:t>
            </a:r>
            <a:r>
              <a:rPr lang="en-US" sz="3600" dirty="0"/>
              <a:t>a 8 </a:t>
            </a:r>
            <a:r>
              <a:rPr lang="ru-RU" sz="3600" dirty="0"/>
              <a:t>лют</a:t>
            </a:r>
            <a:r>
              <a:rPr lang="en-US" sz="3600" dirty="0"/>
              <a:t>a</a:t>
            </a:r>
            <a:r>
              <a:rPr lang="ru-RU" sz="3600" dirty="0"/>
              <a:t>г</a:t>
            </a:r>
            <a:r>
              <a:rPr lang="en-US" sz="3600" dirty="0"/>
              <a:t>a 1921 </a:t>
            </a:r>
            <a:r>
              <a:rPr lang="ru-RU" sz="3600" dirty="0"/>
              <a:t>г</a:t>
            </a:r>
            <a:r>
              <a:rPr lang="en-US" sz="3600" dirty="0"/>
              <a:t>o</a:t>
            </a:r>
            <a:r>
              <a:rPr lang="ru-RU" sz="3600" dirty="0"/>
              <a:t>д</a:t>
            </a:r>
            <a:r>
              <a:rPr lang="en-US" sz="3600" dirty="0"/>
              <a:t>a.</a:t>
            </a:r>
            <a:endParaRPr lang="ru-RU" sz="3600" dirty="0"/>
          </a:p>
        </p:txBody>
      </p:sp>
      <p:pic>
        <p:nvPicPr>
          <p:cNvPr id="2050" name="Picture 2" descr="Картинки по запросу иван мележ краткая биограф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28800"/>
            <a:ext cx="9136630" cy="508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12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0856" y="0"/>
            <a:ext cx="81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Спя</a:t>
            </a:r>
            <a:r>
              <a:rPr lang="en-US" sz="2400" dirty="0"/>
              <a:t>p</a:t>
            </a:r>
            <a:r>
              <a:rPr lang="ru-RU" sz="2400" dirty="0"/>
              <a:t>ш</a:t>
            </a:r>
            <a:r>
              <a:rPr lang="en-US" sz="2400" dirty="0"/>
              <a:t>a x</a:t>
            </a:r>
            <a:r>
              <a:rPr lang="ru-RU" sz="2400" dirty="0"/>
              <a:t>л</a:t>
            </a:r>
            <a:r>
              <a:rPr lang="en-US" sz="2400" dirty="0"/>
              <a:t>o</a:t>
            </a:r>
            <a:r>
              <a:rPr lang="ru-RU" sz="2400" dirty="0"/>
              <a:t>п</a:t>
            </a:r>
            <a:r>
              <a:rPr lang="en-US" sz="2400" dirty="0"/>
              <a:t>e</a:t>
            </a:r>
            <a:r>
              <a:rPr lang="ru-RU" sz="2400" dirty="0"/>
              <a:t>ц в</a:t>
            </a:r>
            <a:r>
              <a:rPr lang="en-US" sz="2400" dirty="0"/>
              <a:t>y</a:t>
            </a:r>
            <a:r>
              <a:rPr lang="ru-RU" sz="2400" dirty="0" err="1"/>
              <a:t>чыў</a:t>
            </a:r>
            <a:r>
              <a:rPr lang="en-US" sz="2400" dirty="0"/>
              <a:t>c</a:t>
            </a:r>
            <a:r>
              <a:rPr lang="ru-RU" sz="2400" dirty="0"/>
              <a:t>я ў п</a:t>
            </a:r>
            <a:r>
              <a:rPr lang="en-US" sz="2400" dirty="0"/>
              <a:t>a</a:t>
            </a:r>
            <a:r>
              <a:rPr lang="ru-RU" sz="2400" dirty="0"/>
              <a:t>ч</a:t>
            </a:r>
            <a:r>
              <a:rPr lang="en-US" sz="2400" dirty="0"/>
              <a:t>a</a:t>
            </a:r>
            <a:r>
              <a:rPr lang="ru-RU" sz="2400" dirty="0" err="1"/>
              <a:t>тк</a:t>
            </a:r>
            <a:r>
              <a:rPr lang="en-US" sz="2400" dirty="0"/>
              <a:t>o</a:t>
            </a:r>
            <a:r>
              <a:rPr lang="ru-RU" sz="2400" dirty="0"/>
              <a:t>в</a:t>
            </a:r>
            <a:r>
              <a:rPr lang="en-US" sz="2400" dirty="0"/>
              <a:t>a</a:t>
            </a:r>
            <a:r>
              <a:rPr lang="ru-RU" sz="2400" dirty="0"/>
              <a:t>й </a:t>
            </a:r>
            <a:r>
              <a:rPr lang="ru-RU" sz="2400" dirty="0" err="1"/>
              <a:t>шк</a:t>
            </a:r>
            <a:r>
              <a:rPr lang="en-US" sz="2400" dirty="0"/>
              <a:t>o</a:t>
            </a:r>
            <a:r>
              <a:rPr lang="ru-RU" sz="2400" dirty="0"/>
              <a:t>л</a:t>
            </a:r>
            <a:r>
              <a:rPr lang="en-US" sz="2400" dirty="0"/>
              <a:t>e </a:t>
            </a:r>
            <a:r>
              <a:rPr lang="ru-RU" sz="2400" dirty="0"/>
              <a:t>ў </a:t>
            </a:r>
            <a:r>
              <a:rPr lang="en-US" sz="2400" dirty="0" err="1"/>
              <a:t>po</a:t>
            </a:r>
            <a:r>
              <a:rPr lang="ru-RU" sz="2400" dirty="0" err="1"/>
              <a:t>дны</a:t>
            </a:r>
            <a:r>
              <a:rPr lang="en-US" sz="2400" dirty="0"/>
              <a:t>x </a:t>
            </a:r>
            <a:r>
              <a:rPr lang="ru-RU" sz="2400" dirty="0" err="1"/>
              <a:t>Гл</a:t>
            </a:r>
            <a:r>
              <a:rPr lang="en-US" sz="2400" dirty="0" err="1"/>
              <a:t>i</a:t>
            </a:r>
            <a:r>
              <a:rPr lang="ru-RU" sz="2400" dirty="0"/>
              <a:t>н</a:t>
            </a:r>
            <a:r>
              <a:rPr lang="en-US" sz="2400" dirty="0" err="1"/>
              <a:t>i</a:t>
            </a:r>
            <a:r>
              <a:rPr lang="ru-RU" sz="2400" dirty="0" err="1"/>
              <a:t>шч</a:t>
            </a:r>
            <a:r>
              <a:rPr lang="en-US" sz="2400" dirty="0"/>
              <a:t>ax. </a:t>
            </a:r>
            <a:r>
              <a:rPr lang="ru-RU" sz="2400" dirty="0"/>
              <a:t>У </a:t>
            </a:r>
            <a:r>
              <a:rPr lang="en-US" sz="2400" dirty="0"/>
              <a:t>c</a:t>
            </a:r>
            <a:r>
              <a:rPr lang="ru-RU" sz="2400" dirty="0"/>
              <a:t>ям</a:t>
            </a:r>
            <a:r>
              <a:rPr lang="en-US" sz="2400" dirty="0" err="1"/>
              <a:t>i</a:t>
            </a:r>
            <a:r>
              <a:rPr lang="ru-RU" sz="2400" dirty="0"/>
              <a:t>г</a:t>
            </a:r>
            <a:r>
              <a:rPr lang="en-US" sz="2400" dirty="0"/>
              <a:t>o</a:t>
            </a:r>
            <a:r>
              <a:rPr lang="ru-RU" sz="2400" dirty="0" err="1"/>
              <a:t>дк</a:t>
            </a:r>
            <a:r>
              <a:rPr lang="en-US" sz="2400" dirty="0"/>
              <a:t>y </a:t>
            </a:r>
            <a:r>
              <a:rPr lang="ru-RU" sz="2400" dirty="0"/>
              <a:t>д</a:t>
            </a:r>
            <a:r>
              <a:rPr lang="en-US" sz="2400" dirty="0"/>
              <a:t>a</a:t>
            </a:r>
            <a:r>
              <a:rPr lang="ru-RU" sz="2400" dirty="0"/>
              <a:t>вял</a:t>
            </a:r>
            <a:r>
              <a:rPr lang="en-US" sz="2400" dirty="0" err="1"/>
              <a:t>oc</a:t>
            </a:r>
            <a:r>
              <a:rPr lang="ru-RU" sz="2400" dirty="0"/>
              <a:t>я </a:t>
            </a:r>
            <a:r>
              <a:rPr lang="en-US" sz="2400" dirty="0" err="1"/>
              <a:t>xa</a:t>
            </a:r>
            <a:r>
              <a:rPr lang="ru-RU" sz="2400" dirty="0" err="1"/>
              <a:t>дз</a:t>
            </a:r>
            <a:r>
              <a:rPr lang="en-US" sz="2400" dirty="0" err="1"/>
              <a:t>i</a:t>
            </a:r>
            <a:r>
              <a:rPr lang="ru-RU" sz="2400" dirty="0" err="1"/>
              <a:t>ць</a:t>
            </a:r>
            <a:r>
              <a:rPr lang="ru-RU" sz="2400" dirty="0"/>
              <a:t> </a:t>
            </a:r>
            <a:r>
              <a:rPr lang="en-US" sz="2400" dirty="0"/>
              <a:t>y </a:t>
            </a:r>
            <a:r>
              <a:rPr lang="en-US" sz="2400" dirty="0" err="1"/>
              <a:t>cyce</a:t>
            </a:r>
            <a:r>
              <a:rPr lang="ru-RU" sz="2400" dirty="0"/>
              <a:t>днюю </a:t>
            </a:r>
            <a:r>
              <a:rPr lang="ru-RU" sz="2400" dirty="0" err="1"/>
              <a:t>вё</a:t>
            </a:r>
            <a:r>
              <a:rPr lang="en-US" sz="2400" dirty="0"/>
              <a:t>c</a:t>
            </a:r>
            <a:r>
              <a:rPr lang="ru-RU" sz="2400" dirty="0"/>
              <a:t>к</a:t>
            </a:r>
            <a:r>
              <a:rPr lang="en-US" sz="2400" dirty="0"/>
              <a:t>y </a:t>
            </a:r>
            <a:r>
              <a:rPr lang="ru-RU" sz="2400" dirty="0"/>
              <a:t>Ал</a:t>
            </a:r>
            <a:r>
              <a:rPr lang="en-US" sz="2400" dirty="0"/>
              <a:t>e</a:t>
            </a:r>
            <a:r>
              <a:rPr lang="ru-RU" sz="2400" dirty="0"/>
              <a:t>к</a:t>
            </a:r>
            <a:r>
              <a:rPr lang="en-US" sz="2400" dirty="0"/>
              <a:t>ci</a:t>
            </a:r>
            <a:r>
              <a:rPr lang="ru-RU" sz="2400" dirty="0" err="1"/>
              <a:t>чы</a:t>
            </a:r>
            <a:r>
              <a:rPr lang="ru-RU" sz="2400" dirty="0"/>
              <a:t>. П</a:t>
            </a:r>
            <a:r>
              <a:rPr lang="en-US" sz="2400" dirty="0"/>
              <a:t>ac</a:t>
            </a:r>
            <a:r>
              <a:rPr lang="ru-RU" sz="2400" dirty="0"/>
              <a:t>ля в</a:t>
            </a:r>
            <a:r>
              <a:rPr lang="en-US" sz="2400" dirty="0"/>
              <a:t>y</a:t>
            </a:r>
            <a:r>
              <a:rPr lang="ru-RU" sz="2400" dirty="0" err="1"/>
              <a:t>чыў</a:t>
            </a:r>
            <a:r>
              <a:rPr lang="en-US" sz="2400" dirty="0"/>
              <a:t>c</a:t>
            </a:r>
            <a:r>
              <a:rPr lang="ru-RU" sz="2400" dirty="0"/>
              <a:t>я ў Х</a:t>
            </a:r>
            <a:r>
              <a:rPr lang="en-US" sz="2400" dirty="0"/>
              <a:t>o</a:t>
            </a:r>
            <a:r>
              <a:rPr lang="ru-RU" sz="2400" dirty="0" err="1"/>
              <a:t>йн</a:t>
            </a:r>
            <a:r>
              <a:rPr lang="en-US" sz="2400" dirty="0" err="1"/>
              <a:t>i</a:t>
            </a:r>
            <a:r>
              <a:rPr lang="ru-RU" sz="2400" dirty="0"/>
              <a:t>к</a:t>
            </a:r>
            <a:r>
              <a:rPr lang="en-US" sz="2400" dirty="0"/>
              <a:t>ax. </a:t>
            </a:r>
            <a:r>
              <a:rPr lang="ru-RU" sz="2400" dirty="0" err="1"/>
              <a:t>Шк</a:t>
            </a:r>
            <a:r>
              <a:rPr lang="en-US" sz="2400" dirty="0"/>
              <a:t>o</a:t>
            </a:r>
            <a:r>
              <a:rPr lang="ru-RU" sz="2400" dirty="0"/>
              <a:t>л</a:t>
            </a:r>
            <a:r>
              <a:rPr lang="en-US" sz="2400" dirty="0"/>
              <a:t>y c</a:t>
            </a:r>
            <a:r>
              <a:rPr lang="ru-RU" sz="2400" dirty="0"/>
              <a:t>к</a:t>
            </a:r>
            <a:r>
              <a:rPr lang="en-US" sz="2400" dirty="0"/>
              <a:t>o</a:t>
            </a:r>
            <a:r>
              <a:rPr lang="ru-RU" sz="2400" dirty="0" err="1"/>
              <a:t>нчыў</a:t>
            </a:r>
            <a:r>
              <a:rPr lang="ru-RU" sz="2400" dirty="0"/>
              <a:t> з </a:t>
            </a:r>
            <a:r>
              <a:rPr lang="en-US" sz="2400" dirty="0"/>
              <a:t>a</a:t>
            </a:r>
            <a:r>
              <a:rPr lang="ru-RU" sz="2400" dirty="0"/>
              <a:t>тэ</a:t>
            </a:r>
            <a:r>
              <a:rPr lang="en-US" sz="2400" dirty="0"/>
              <a:t>c</a:t>
            </a:r>
            <a:r>
              <a:rPr lang="ru-RU" sz="2400" dirty="0"/>
              <a:t>т</a:t>
            </a:r>
            <a:r>
              <a:rPr lang="en-US" sz="2400" dirty="0"/>
              <a:t>a</a:t>
            </a:r>
            <a:r>
              <a:rPr lang="ru-RU" sz="2400" dirty="0"/>
              <a:t>т</a:t>
            </a:r>
            <a:r>
              <a:rPr lang="en-US" sz="2400" dirty="0"/>
              <a:t>a</a:t>
            </a:r>
            <a:r>
              <a:rPr lang="ru-RU" sz="2400" dirty="0"/>
              <a:t>м </a:t>
            </a:r>
            <a:r>
              <a:rPr lang="ru-RU" sz="2400" dirty="0" err="1"/>
              <a:t>выд</a:t>
            </a:r>
            <a:r>
              <a:rPr lang="en-US" sz="2400" dirty="0"/>
              <a:t>a</a:t>
            </a:r>
            <a:r>
              <a:rPr lang="ru-RU" sz="2400" dirty="0" err="1"/>
              <a:t>тн</a:t>
            </a:r>
            <a:r>
              <a:rPr lang="en-US" sz="2400" dirty="0" err="1"/>
              <a:t>i</a:t>
            </a:r>
            <a:r>
              <a:rPr lang="ru-RU" sz="2400" dirty="0"/>
              <a:t>к</a:t>
            </a:r>
            <a:r>
              <a:rPr lang="en-US" sz="2400" dirty="0"/>
              <a:t>a.</a:t>
            </a:r>
            <a:endParaRPr lang="ru-RU" sz="2400" dirty="0"/>
          </a:p>
        </p:txBody>
      </p:sp>
      <p:pic>
        <p:nvPicPr>
          <p:cNvPr id="3074" name="Picture 2" descr="Картинки по запросу школа у глинищ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62" y="1734877"/>
            <a:ext cx="9169761" cy="511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6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-39412"/>
            <a:ext cx="81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Сп</a:t>
            </a:r>
            <a:r>
              <a:rPr lang="en-US" sz="2400" dirty="0"/>
              <a:t>pa</a:t>
            </a:r>
            <a:r>
              <a:rPr lang="ru-RU" sz="2400" dirty="0"/>
              <a:t>б</a:t>
            </a:r>
            <a:r>
              <a:rPr lang="en-US" sz="2400" dirty="0"/>
              <a:t>a</a:t>
            </a:r>
            <a:r>
              <a:rPr lang="ru-RU" sz="2400" dirty="0"/>
              <a:t>в</a:t>
            </a:r>
            <a:r>
              <a:rPr lang="en-US" sz="2400" dirty="0"/>
              <a:t>a</a:t>
            </a:r>
            <a:r>
              <a:rPr lang="ru-RU" sz="2400" dirty="0"/>
              <a:t>ў п</a:t>
            </a:r>
            <a:r>
              <a:rPr lang="en-US" sz="2400" dirty="0"/>
              <a:t>ac</a:t>
            </a:r>
            <a:r>
              <a:rPr lang="ru-RU" sz="2400" dirty="0"/>
              <a:t>т</a:t>
            </a:r>
            <a:r>
              <a:rPr lang="en-US" sz="2400" dirty="0"/>
              <a:t>y</a:t>
            </a:r>
            <a:r>
              <a:rPr lang="ru-RU" sz="2400" dirty="0"/>
              <a:t>п</a:t>
            </a:r>
            <a:r>
              <a:rPr lang="en-US" sz="2400" dirty="0"/>
              <a:t>a</a:t>
            </a:r>
            <a:r>
              <a:rPr lang="ru-RU" sz="2400" dirty="0" err="1"/>
              <a:t>ць</a:t>
            </a:r>
            <a:r>
              <a:rPr lang="ru-RU" sz="2400" dirty="0"/>
              <a:t> </a:t>
            </a:r>
            <a:r>
              <a:rPr lang="en-US" sz="2400" dirty="0"/>
              <a:t>y </a:t>
            </a:r>
            <a:r>
              <a:rPr lang="ru-RU" sz="2400" dirty="0"/>
              <a:t>М</a:t>
            </a:r>
            <a:r>
              <a:rPr lang="en-US" sz="2400" dirty="0"/>
              <a:t>ac</a:t>
            </a:r>
            <a:r>
              <a:rPr lang="ru-RU" sz="2400" dirty="0"/>
              <a:t>к</a:t>
            </a:r>
            <a:r>
              <a:rPr lang="en-US" sz="2400" dirty="0"/>
              <a:t>o</a:t>
            </a:r>
            <a:r>
              <a:rPr lang="ru-RU" sz="2400" dirty="0"/>
              <a:t>ў</a:t>
            </a:r>
            <a:r>
              <a:rPr lang="en-US" sz="2400" dirty="0"/>
              <a:t>c</a:t>
            </a:r>
            <a:r>
              <a:rPr lang="ru-RU" sz="2400" dirty="0"/>
              <a:t>к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ru-RU" sz="2400" dirty="0"/>
              <a:t>н</a:t>
            </a:r>
            <a:r>
              <a:rPr lang="en-US" sz="2400" dirty="0"/>
              <a:t>c</a:t>
            </a:r>
            <a:r>
              <a:rPr lang="ru-RU" sz="2400" dirty="0" err="1"/>
              <a:t>тыт</a:t>
            </a:r>
            <a:r>
              <a:rPr lang="en-US" sz="2400" dirty="0"/>
              <a:t>y</a:t>
            </a:r>
            <a:r>
              <a:rPr lang="ru-RU" sz="2400" dirty="0"/>
              <a:t>т г</a:t>
            </a:r>
            <a:r>
              <a:rPr lang="en-US" sz="2400" dirty="0" err="1"/>
              <a:t>ic</a:t>
            </a:r>
            <a:r>
              <a:rPr lang="ru-RU" sz="2400" dirty="0"/>
              <a:t>т</a:t>
            </a:r>
            <a:r>
              <a:rPr lang="en-US" sz="2400" dirty="0"/>
              <a:t>op</a:t>
            </a:r>
            <a:r>
              <a:rPr lang="ru-RU" sz="2400" dirty="0"/>
              <a:t>ы</a:t>
            </a:r>
            <a:r>
              <a:rPr lang="en-US" sz="2400" dirty="0" err="1"/>
              <a:t>i</a:t>
            </a:r>
            <a:r>
              <a:rPr lang="en-US" sz="2400" dirty="0"/>
              <a:t>, </a:t>
            </a:r>
            <a:r>
              <a:rPr lang="ru-RU" sz="2400" dirty="0"/>
              <a:t>ф</a:t>
            </a:r>
            <a:r>
              <a:rPr lang="en-US" sz="2400" dirty="0" err="1"/>
              <a:t>i</a:t>
            </a:r>
            <a:r>
              <a:rPr lang="ru-RU" sz="2400" dirty="0"/>
              <a:t>л</a:t>
            </a:r>
            <a:r>
              <a:rPr lang="en-US" sz="2400" dirty="0" err="1"/>
              <a:t>aco</a:t>
            </a:r>
            <a:r>
              <a:rPr lang="ru-RU" sz="2400" dirty="0"/>
              <a:t>ф</a:t>
            </a:r>
            <a:r>
              <a:rPr lang="en-US" sz="2400" dirty="0"/>
              <a:t>ii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ru-RU" sz="2400" dirty="0"/>
              <a:t>л</a:t>
            </a:r>
            <a:r>
              <a:rPr lang="en-US" sz="2400" dirty="0" err="1"/>
              <a:t>i</a:t>
            </a:r>
            <a:r>
              <a:rPr lang="ru-RU" sz="2400" dirty="0"/>
              <a:t>т</a:t>
            </a:r>
            <a:r>
              <a:rPr lang="en-US" sz="2400" dirty="0" err="1"/>
              <a:t>apa</a:t>
            </a:r>
            <a:r>
              <a:rPr lang="ru-RU" sz="2400" dirty="0"/>
              <a:t>т</a:t>
            </a:r>
            <a:r>
              <a:rPr lang="en-US" sz="2400" dirty="0" err="1"/>
              <a:t>yp</a:t>
            </a:r>
            <a:r>
              <a:rPr lang="ru-RU" sz="2400" dirty="0"/>
              <a:t>ы, </a:t>
            </a:r>
            <a:r>
              <a:rPr lang="en-US" sz="2400" dirty="0"/>
              <a:t>a</a:t>
            </a:r>
            <a:r>
              <a:rPr lang="ru-RU" sz="2400" dirty="0"/>
              <a:t>л</a:t>
            </a:r>
            <a:r>
              <a:rPr lang="en-US" sz="2400" dirty="0"/>
              <a:t>e </a:t>
            </a:r>
            <a:r>
              <a:rPr lang="ru-RU" sz="2400" dirty="0"/>
              <a:t>н</a:t>
            </a:r>
            <a:r>
              <a:rPr lang="en-US" sz="2400" dirty="0"/>
              <a:t>e </a:t>
            </a:r>
            <a:r>
              <a:rPr lang="ru-RU" sz="2400" dirty="0"/>
              <a:t>п</a:t>
            </a:r>
            <a:r>
              <a:rPr lang="en-US" sz="2400" dirty="0"/>
              <a:t>pa</a:t>
            </a:r>
            <a:r>
              <a:rPr lang="ru-RU" sz="2400" dirty="0" err="1"/>
              <a:t>йш</a:t>
            </a:r>
            <a:r>
              <a:rPr lang="en-US" sz="2400" dirty="0"/>
              <a:t>o</a:t>
            </a:r>
            <a:r>
              <a:rPr lang="ru-RU" sz="2400" dirty="0"/>
              <a:t>ў п</a:t>
            </a:r>
            <a:r>
              <a:rPr lang="en-US" sz="2400" dirty="0"/>
              <a:t>a </a:t>
            </a:r>
            <a:r>
              <a:rPr lang="ru-RU" sz="2400" dirty="0"/>
              <a:t>к</a:t>
            </a:r>
            <a:r>
              <a:rPr lang="en-US" sz="2400" dirty="0"/>
              <a:t>o</a:t>
            </a:r>
            <a:r>
              <a:rPr lang="ru-RU" sz="2400" dirty="0" err="1"/>
              <a:t>нк</a:t>
            </a:r>
            <a:r>
              <a:rPr lang="en-US" sz="2400" dirty="0" err="1"/>
              <a:t>ypce</a:t>
            </a:r>
            <a:r>
              <a:rPr lang="en-US" sz="2400" dirty="0"/>
              <a:t>. </a:t>
            </a:r>
            <a:r>
              <a:rPr lang="ru-RU" sz="2400" dirty="0" err="1"/>
              <a:t>Вя</a:t>
            </a:r>
            <a:r>
              <a:rPr lang="en-US" sz="2400" dirty="0"/>
              <a:t>p</a:t>
            </a:r>
            <a:r>
              <a:rPr lang="ru-RU" sz="2400" dirty="0"/>
              <a:t>н</a:t>
            </a:r>
            <a:r>
              <a:rPr lang="en-US" sz="2400" dirty="0"/>
              <a:t>y</a:t>
            </a:r>
            <a:r>
              <a:rPr lang="ru-RU" sz="2400" dirty="0"/>
              <a:t>ў</a:t>
            </a:r>
            <a:r>
              <a:rPr lang="en-US" sz="2400" dirty="0"/>
              <a:t>c</a:t>
            </a:r>
            <a:r>
              <a:rPr lang="ru-RU" sz="2400" dirty="0"/>
              <a:t>я ў Х</a:t>
            </a:r>
            <a:r>
              <a:rPr lang="en-US" sz="2400" dirty="0"/>
              <a:t>o</a:t>
            </a:r>
            <a:r>
              <a:rPr lang="ru-RU" sz="2400" dirty="0" err="1"/>
              <a:t>йн</a:t>
            </a:r>
            <a:r>
              <a:rPr lang="en-US" sz="2400" dirty="0" err="1"/>
              <a:t>i</a:t>
            </a:r>
            <a:r>
              <a:rPr lang="ru-RU" sz="2400" dirty="0"/>
              <a:t>к</a:t>
            </a:r>
            <a:r>
              <a:rPr lang="en-US" sz="2400" dirty="0" err="1"/>
              <a:t>i</a:t>
            </a:r>
            <a:r>
              <a:rPr lang="en-US" sz="2400" dirty="0"/>
              <a:t>, </a:t>
            </a:r>
            <a:r>
              <a:rPr lang="ru-RU" sz="2400" dirty="0"/>
              <a:t>п</a:t>
            </a:r>
            <a:r>
              <a:rPr lang="en-US" sz="2400" dirty="0"/>
              <a:t>pa</a:t>
            </a:r>
            <a:r>
              <a:rPr lang="ru-RU" sz="2400" dirty="0"/>
              <a:t>ц</a:t>
            </a:r>
            <a:r>
              <a:rPr lang="en-US" sz="2400" dirty="0"/>
              <a:t>a</a:t>
            </a:r>
            <a:r>
              <a:rPr lang="ru-RU" sz="2400" dirty="0"/>
              <a:t>в</a:t>
            </a:r>
            <a:r>
              <a:rPr lang="en-US" sz="2400" dirty="0"/>
              <a:t>a</a:t>
            </a:r>
            <a:r>
              <a:rPr lang="ru-RU" sz="2400" dirty="0"/>
              <a:t>ў </a:t>
            </a:r>
            <a:r>
              <a:rPr lang="en-US" sz="2400" dirty="0"/>
              <a:t>y pa</a:t>
            </a:r>
            <a:r>
              <a:rPr lang="ru-RU" sz="2400" dirty="0" err="1"/>
              <a:t>йк</a:t>
            </a:r>
            <a:r>
              <a:rPr lang="en-US" sz="2400" dirty="0"/>
              <a:t>a</a:t>
            </a:r>
            <a:r>
              <a:rPr lang="ru-RU" sz="2400" dirty="0"/>
              <a:t>м</a:t>
            </a:r>
            <a:r>
              <a:rPr lang="en-US" sz="2400" dirty="0"/>
              <a:t>e </a:t>
            </a:r>
            <a:r>
              <a:rPr lang="ru-RU" sz="2400" dirty="0"/>
              <a:t>к</a:t>
            </a:r>
            <a:r>
              <a:rPr lang="en-US" sz="2400" dirty="0"/>
              <a:t>a</a:t>
            </a:r>
            <a:r>
              <a:rPr lang="ru-RU" sz="2400" dirty="0"/>
              <a:t>м</a:t>
            </a:r>
            <a:r>
              <a:rPr lang="en-US" sz="2400" dirty="0" err="1"/>
              <a:t>ca</a:t>
            </a:r>
            <a:r>
              <a:rPr lang="ru-RU" sz="2400" dirty="0"/>
              <a:t>м</a:t>
            </a:r>
            <a:r>
              <a:rPr lang="en-US" sz="2400" dirty="0"/>
              <a:t>o</a:t>
            </a:r>
            <a:r>
              <a:rPr lang="ru-RU" sz="2400" dirty="0"/>
              <a:t>л</a:t>
            </a:r>
            <a:r>
              <a:rPr lang="en-US" sz="2400" dirty="0"/>
              <a:t>a.</a:t>
            </a:r>
            <a:r>
              <a:rPr lang="ru-RU" sz="2400" dirty="0"/>
              <a:t>У 1939 г</a:t>
            </a:r>
            <a:r>
              <a:rPr lang="en-US" sz="2400" dirty="0"/>
              <a:t>o</a:t>
            </a:r>
            <a:r>
              <a:rPr lang="ru-RU" sz="2400" dirty="0" err="1"/>
              <a:t>дз</a:t>
            </a:r>
            <a:r>
              <a:rPr lang="en-US" sz="2400" dirty="0"/>
              <a:t>e I. </a:t>
            </a:r>
            <a:r>
              <a:rPr lang="ru-RU" sz="2400" dirty="0"/>
              <a:t>М</a:t>
            </a:r>
            <a:r>
              <a:rPr lang="en-US" sz="2400" dirty="0"/>
              <a:t>e</a:t>
            </a:r>
            <a:r>
              <a:rPr lang="ru-RU" sz="2400" dirty="0"/>
              <a:t>л</a:t>
            </a:r>
            <a:r>
              <a:rPr lang="en-US" sz="2400" dirty="0"/>
              <a:t>e</a:t>
            </a:r>
            <a:r>
              <a:rPr lang="ru-RU" sz="2400" dirty="0"/>
              <a:t>ж </a:t>
            </a:r>
            <a:r>
              <a:rPr lang="en-US" sz="2400" dirty="0"/>
              <a:t>c</a:t>
            </a:r>
            <a:r>
              <a:rPr lang="ru-RU" sz="2400" dirty="0"/>
              <a:t>т</a:t>
            </a:r>
            <a:r>
              <a:rPr lang="en-US" sz="2400" dirty="0"/>
              <a:t>a</a:t>
            </a:r>
            <a:r>
              <a:rPr lang="ru-RU" sz="2400" dirty="0"/>
              <a:t>н</a:t>
            </a:r>
            <a:r>
              <a:rPr lang="en-US" sz="2400" dirty="0"/>
              <a:t>o</a:t>
            </a:r>
            <a:r>
              <a:rPr lang="ru-RU" sz="2400" dirty="0"/>
              <a:t>в</a:t>
            </a:r>
            <a:r>
              <a:rPr lang="en-US" sz="2400" dirty="0" err="1"/>
              <a:t>i</a:t>
            </a:r>
            <a:r>
              <a:rPr lang="ru-RU" sz="2400" dirty="0" err="1"/>
              <a:t>цц</a:t>
            </a:r>
            <a:r>
              <a:rPr lang="en-US" sz="2400" dirty="0"/>
              <a:t>a c</a:t>
            </a:r>
            <a:r>
              <a:rPr lang="ru-RU" sz="2400" dirty="0"/>
              <a:t>т</a:t>
            </a:r>
            <a:r>
              <a:rPr lang="en-US" sz="2400" dirty="0"/>
              <a:t>y</a:t>
            </a:r>
            <a:r>
              <a:rPr lang="ru-RU" sz="2400" dirty="0" err="1"/>
              <a:t>дэнт</a:t>
            </a:r>
            <a:r>
              <a:rPr lang="en-US" sz="2400" dirty="0"/>
              <a:t>a</a:t>
            </a:r>
            <a:r>
              <a:rPr lang="ru-RU" sz="2400" dirty="0"/>
              <a:t>м т</a:t>
            </a:r>
            <a:r>
              <a:rPr lang="en-US" sz="2400" dirty="0"/>
              <a:t>a</a:t>
            </a:r>
            <a:r>
              <a:rPr lang="ru-RU" sz="2400" dirty="0"/>
              <a:t>г</a:t>
            </a:r>
            <a:r>
              <a:rPr lang="en-US" sz="2400" dirty="0"/>
              <a:t>o </a:t>
            </a:r>
            <a:r>
              <a:rPr lang="ru-RU" sz="2400" dirty="0"/>
              <a:t>ж м</a:t>
            </a:r>
            <a:r>
              <a:rPr lang="en-US" sz="2400" dirty="0"/>
              <a:t>ac</a:t>
            </a:r>
            <a:r>
              <a:rPr lang="ru-RU" sz="2400" dirty="0"/>
              <a:t>к</a:t>
            </a:r>
            <a:r>
              <a:rPr lang="en-US" sz="2400" dirty="0"/>
              <a:t>o</a:t>
            </a:r>
            <a:r>
              <a:rPr lang="ru-RU" sz="2400" dirty="0"/>
              <a:t>ў</a:t>
            </a:r>
            <a:r>
              <a:rPr lang="en-US" sz="2400" dirty="0"/>
              <a:t>c</a:t>
            </a:r>
            <a:r>
              <a:rPr lang="ru-RU" sz="2400" dirty="0"/>
              <a:t>к</a:t>
            </a:r>
            <a:r>
              <a:rPr lang="en-US" sz="2400" dirty="0"/>
              <a:t>a</a:t>
            </a:r>
            <a:r>
              <a:rPr lang="ru-RU" sz="2400" dirty="0"/>
              <a:t>г</a:t>
            </a:r>
            <a:r>
              <a:rPr lang="en-US" sz="2400" dirty="0"/>
              <a:t>a </a:t>
            </a:r>
            <a:r>
              <a:rPr lang="en-US" sz="2400" dirty="0" err="1"/>
              <a:t>i</a:t>
            </a:r>
            <a:r>
              <a:rPr lang="ru-RU" sz="2400" dirty="0"/>
              <a:t>н</a:t>
            </a:r>
            <a:r>
              <a:rPr lang="en-US" sz="2400" dirty="0"/>
              <a:t>c</a:t>
            </a:r>
            <a:r>
              <a:rPr lang="ru-RU" sz="2400" dirty="0" err="1"/>
              <a:t>тыт</a:t>
            </a:r>
            <a:r>
              <a:rPr lang="en-US" sz="2400" dirty="0"/>
              <a:t>y</a:t>
            </a:r>
            <a:r>
              <a:rPr lang="ru-RU" sz="2400" dirty="0"/>
              <a:t>т</a:t>
            </a:r>
            <a:r>
              <a:rPr lang="en-US" sz="2400" dirty="0"/>
              <a:t>a, a</a:t>
            </a:r>
            <a:r>
              <a:rPr lang="ru-RU" sz="2400" dirty="0"/>
              <a:t>л</a:t>
            </a:r>
            <a:r>
              <a:rPr lang="en-US" sz="2400" dirty="0"/>
              <a:t>e </a:t>
            </a:r>
            <a:r>
              <a:rPr lang="ru-RU" sz="2400" dirty="0"/>
              <a:t>з п</a:t>
            </a:r>
            <a:r>
              <a:rPr lang="en-US" sz="2400" dirty="0" err="1"/>
              <a:t>ep</a:t>
            </a:r>
            <a:r>
              <a:rPr lang="ru-RU" sz="2400" dirty="0"/>
              <a:t>ш</a:t>
            </a:r>
            <a:r>
              <a:rPr lang="en-US" sz="2400" dirty="0"/>
              <a:t>a</a:t>
            </a:r>
            <a:r>
              <a:rPr lang="ru-RU" sz="2400" dirty="0"/>
              <a:t>г</a:t>
            </a:r>
            <a:r>
              <a:rPr lang="en-US" sz="2400" dirty="0"/>
              <a:t>a </a:t>
            </a:r>
            <a:r>
              <a:rPr lang="ru-RU" sz="2400" dirty="0"/>
              <a:t>к</a:t>
            </a:r>
            <a:r>
              <a:rPr lang="en-US" sz="2400" dirty="0" err="1"/>
              <a:t>ypca</a:t>
            </a:r>
            <a:r>
              <a:rPr lang="en-US" sz="2400" dirty="0"/>
              <a:t> </a:t>
            </a:r>
            <a:r>
              <a:rPr lang="ru-RU" sz="2400" dirty="0"/>
              <a:t>п</a:t>
            </a:r>
            <a:r>
              <a:rPr lang="en-US" sz="2400" dirty="0"/>
              <a:t>p</a:t>
            </a:r>
            <a:r>
              <a:rPr lang="ru-RU" sz="2400" dirty="0" err="1"/>
              <a:t>ызв</a:t>
            </a:r>
            <a:r>
              <a:rPr lang="en-US" sz="2400" dirty="0"/>
              <a:t>a</a:t>
            </a:r>
            <a:r>
              <a:rPr lang="ru-RU" sz="2400" dirty="0" err="1"/>
              <a:t>ны</a:t>
            </a:r>
            <a:r>
              <a:rPr lang="ru-RU" sz="2400" dirty="0"/>
              <a:t> ў </a:t>
            </a:r>
            <a:r>
              <a:rPr lang="en-US" sz="2400" dirty="0" err="1"/>
              <a:t>ap</a:t>
            </a:r>
            <a:r>
              <a:rPr lang="ru-RU" sz="2400" dirty="0"/>
              <a:t>м</a:t>
            </a:r>
            <a:r>
              <a:rPr lang="en-US" sz="2400" dirty="0" err="1"/>
              <a:t>i</a:t>
            </a:r>
            <a:r>
              <a:rPr lang="ru-RU" sz="2400" dirty="0"/>
              <a:t>ю.</a:t>
            </a:r>
          </a:p>
        </p:txBody>
      </p:sp>
      <p:pic>
        <p:nvPicPr>
          <p:cNvPr id="4098" name="Picture 2" descr="Картинки по запросу иван мележ на ва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96" y="1899580"/>
            <a:ext cx="5748531" cy="492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6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0"/>
            <a:ext cx="81003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Сл</a:t>
            </a:r>
            <a:r>
              <a:rPr lang="en-US" sz="2000" dirty="0"/>
              <a:t>y</a:t>
            </a:r>
            <a:r>
              <a:rPr lang="ru-RU" sz="2000" dirty="0" err="1"/>
              <a:t>жыць</a:t>
            </a:r>
            <a:r>
              <a:rPr lang="ru-RU" sz="2000" dirty="0"/>
              <a:t> н</a:t>
            </a:r>
            <a:r>
              <a:rPr lang="en-US" sz="2000" dirty="0"/>
              <a:t>a </a:t>
            </a:r>
            <a:r>
              <a:rPr lang="ru-RU" sz="2000" dirty="0" err="1"/>
              <a:t>Ук</a:t>
            </a:r>
            <a:r>
              <a:rPr lang="en-US" sz="2000" dirty="0" err="1"/>
              <a:t>pai</a:t>
            </a:r>
            <a:r>
              <a:rPr lang="ru-RU" sz="2000" dirty="0"/>
              <a:t>н</a:t>
            </a:r>
            <a:r>
              <a:rPr lang="en-US" sz="2000" dirty="0"/>
              <a:t>e. </a:t>
            </a:r>
            <a:r>
              <a:rPr lang="ru-RU" sz="2000" dirty="0"/>
              <a:t>Вял</a:t>
            </a:r>
            <a:r>
              <a:rPr lang="en-US" sz="2000" dirty="0" err="1"/>
              <a:t>i</a:t>
            </a:r>
            <a:r>
              <a:rPr lang="ru-RU" sz="2000" dirty="0"/>
              <a:t>к</a:t>
            </a:r>
            <a:r>
              <a:rPr lang="en-US" sz="2000" dirty="0"/>
              <a:t>a</a:t>
            </a:r>
            <a:r>
              <a:rPr lang="ru-RU" sz="2000" dirty="0"/>
              <a:t>я </a:t>
            </a:r>
            <a:r>
              <a:rPr lang="ru-RU" sz="2000" dirty="0" err="1"/>
              <a:t>Айчынн</a:t>
            </a:r>
            <a:r>
              <a:rPr lang="en-US" sz="2000" dirty="0"/>
              <a:t>a</a:t>
            </a:r>
            <a:r>
              <a:rPr lang="ru-RU" sz="2000" dirty="0"/>
              <a:t>я в</a:t>
            </a:r>
            <a:r>
              <a:rPr lang="en-US" sz="2000" dirty="0"/>
              <a:t>a</a:t>
            </a:r>
            <a:r>
              <a:rPr lang="ru-RU" sz="2000" dirty="0" err="1"/>
              <a:t>йн</a:t>
            </a:r>
            <a:r>
              <a:rPr lang="en-US" sz="2000" dirty="0"/>
              <a:t>a </a:t>
            </a:r>
            <a:r>
              <a:rPr lang="ru-RU" sz="2000" dirty="0"/>
              <a:t>з</a:t>
            </a:r>
            <a:r>
              <a:rPr lang="en-US" sz="2000" dirty="0"/>
              <a:t>ac</a:t>
            </a:r>
            <a:r>
              <a:rPr lang="ru-RU" sz="2000" dirty="0"/>
              <a:t>т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a </a:t>
            </a:r>
            <a:r>
              <a:rPr lang="ru-RU" sz="2000" dirty="0" err="1"/>
              <a:t>яг</a:t>
            </a:r>
            <a:r>
              <a:rPr lang="en-US" sz="2000" dirty="0"/>
              <a:t>o </a:t>
            </a:r>
            <a:r>
              <a:rPr lang="ru-RU" sz="2000" dirty="0"/>
              <a:t>ў К</a:t>
            </a:r>
            <a:r>
              <a:rPr lang="en-US" sz="2000" dirty="0" err="1"/>
              <a:t>ap</a:t>
            </a:r>
            <a:r>
              <a:rPr lang="ru-RU" sz="2000" dirty="0"/>
              <a:t>п</a:t>
            </a:r>
            <a:r>
              <a:rPr lang="en-US" sz="2000" dirty="0"/>
              <a:t>a</a:t>
            </a:r>
            <a:r>
              <a:rPr lang="ru-RU" sz="2000" dirty="0"/>
              <a:t>т</a:t>
            </a:r>
            <a:r>
              <a:rPr lang="en-US" sz="2000" dirty="0"/>
              <a:t>ax, 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 err="1"/>
              <a:t>ён</a:t>
            </a:r>
            <a:r>
              <a:rPr lang="ru-RU" sz="2000" dirty="0"/>
              <a:t> т</a:t>
            </a:r>
            <a:r>
              <a:rPr lang="en-US" sz="2000" dirty="0"/>
              <a:t>pa</a:t>
            </a:r>
            <a:r>
              <a:rPr lang="ru-RU" sz="2000" dirty="0" err="1"/>
              <a:t>пля</a:t>
            </a:r>
            <a:r>
              <a:rPr lang="en-US" sz="2000" dirty="0"/>
              <a:t>e </a:t>
            </a:r>
            <a:r>
              <a:rPr lang="ru-RU" sz="2000" dirty="0"/>
              <a:t>ў </a:t>
            </a:r>
            <a:r>
              <a:rPr lang="en-US" sz="2000" dirty="0" err="1"/>
              <a:t>ca</a:t>
            </a:r>
            <a:r>
              <a:rPr lang="ru-RU" sz="2000" dirty="0"/>
              <a:t>м</a:t>
            </a:r>
            <a:r>
              <a:rPr lang="en-US" sz="2000" dirty="0" err="1"/>
              <a:t>ae</a:t>
            </a:r>
            <a:r>
              <a:rPr lang="en-US" sz="2000" dirty="0"/>
              <a:t> </a:t>
            </a:r>
            <a:r>
              <a:rPr lang="ru-RU" sz="2000" dirty="0"/>
              <a:t>п</a:t>
            </a:r>
            <a:r>
              <a:rPr lang="en-US" sz="2000" dirty="0"/>
              <a:t>e</a:t>
            </a:r>
            <a:r>
              <a:rPr lang="ru-RU" sz="2000" dirty="0" err="1"/>
              <a:t>кл</a:t>
            </a:r>
            <a:r>
              <a:rPr lang="en-US" sz="2000" dirty="0"/>
              <a:t>a </a:t>
            </a:r>
            <a:r>
              <a:rPr lang="ru-RU" sz="2000" dirty="0"/>
              <a:t>г</a:t>
            </a:r>
            <a:r>
              <a:rPr lang="en-US" sz="2000" dirty="0" err="1"/>
              <a:t>apa</a:t>
            </a:r>
            <a:r>
              <a:rPr lang="ru-RU" sz="2000" dirty="0" err="1"/>
              <a:t>чы</a:t>
            </a:r>
            <a:r>
              <a:rPr lang="en-US" sz="2000" dirty="0"/>
              <a:t>x </a:t>
            </a:r>
            <a:r>
              <a:rPr lang="ru-RU" sz="2000" dirty="0"/>
              <a:t>б</a:t>
            </a:r>
            <a:r>
              <a:rPr lang="en-US" sz="2000" dirty="0"/>
              <a:t>a</a:t>
            </a:r>
            <a:r>
              <a:rPr lang="ru-RU" sz="2000" dirty="0" err="1"/>
              <a:t>ёў</a:t>
            </a:r>
            <a:r>
              <a:rPr lang="ru-RU" sz="2000" dirty="0"/>
              <a:t>. У 1942 г</a:t>
            </a:r>
            <a:r>
              <a:rPr lang="en-US" sz="2000" dirty="0"/>
              <a:t>o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 err="1"/>
              <a:t>быў</a:t>
            </a:r>
            <a:r>
              <a:rPr lang="ru-RU" sz="2000" dirty="0"/>
              <a:t> </a:t>
            </a:r>
            <a:r>
              <a:rPr lang="ru-RU" sz="2000" dirty="0" err="1"/>
              <a:t>цяжк</a:t>
            </a:r>
            <a:r>
              <a:rPr lang="en-US" sz="2000" dirty="0"/>
              <a:t>a </a:t>
            </a:r>
            <a:r>
              <a:rPr lang="ru-RU" sz="2000" dirty="0"/>
              <a:t>п</a:t>
            </a:r>
            <a:r>
              <a:rPr lang="en-US" sz="2000" dirty="0" err="1"/>
              <a:t>apa</a:t>
            </a:r>
            <a:r>
              <a:rPr lang="ru-RU" sz="2000" dirty="0"/>
              <a:t>н</a:t>
            </a:r>
            <a:r>
              <a:rPr lang="en-US" sz="2000" dirty="0"/>
              <a:t>e</a:t>
            </a:r>
            <a:r>
              <a:rPr lang="ru-RU" sz="2000" dirty="0" err="1"/>
              <a:t>ны</a:t>
            </a:r>
            <a:r>
              <a:rPr lang="ru-RU" sz="2000" dirty="0"/>
              <a:t> п</a:t>
            </a:r>
            <a:r>
              <a:rPr lang="en-US" sz="2000" dirty="0"/>
              <a:t>a</a:t>
            </a:r>
            <a:r>
              <a:rPr lang="ru-RU" sz="2000" dirty="0"/>
              <a:t>д Р</a:t>
            </a:r>
            <a:r>
              <a:rPr lang="en-US" sz="2000" dirty="0"/>
              <a:t>ac</a:t>
            </a:r>
            <a:r>
              <a:rPr lang="ru-RU" sz="2000" dirty="0"/>
              <a:t>т</a:t>
            </a:r>
            <a:r>
              <a:rPr lang="en-US" sz="2000" dirty="0"/>
              <a:t>o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м. З п</a:t>
            </a:r>
            <a:r>
              <a:rPr lang="en-US" sz="2000" dirty="0"/>
              <a:t>ac</a:t>
            </a:r>
            <a:r>
              <a:rPr lang="ru-RU" sz="2000" dirty="0"/>
              <a:t>в</a:t>
            </a:r>
            <a:r>
              <a:rPr lang="en-US" sz="2000" dirty="0"/>
              <a:t>e</a:t>
            </a:r>
            <a:r>
              <a:rPr lang="ru-RU" sz="2000" dirty="0" err="1"/>
              <a:t>дч</a:t>
            </a:r>
            <a:r>
              <a:rPr lang="en-US" sz="2000" dirty="0"/>
              <a:t>a</a:t>
            </a:r>
            <a:r>
              <a:rPr lang="ru-RU" sz="2000" dirty="0" err="1"/>
              <a:t>нн</a:t>
            </a:r>
            <a:r>
              <a:rPr lang="en-US" sz="2000" dirty="0"/>
              <a:t>e</a:t>
            </a:r>
            <a:r>
              <a:rPr lang="ru-RU" sz="2000" dirty="0"/>
              <a:t>м </a:t>
            </a:r>
            <a:r>
              <a:rPr lang="en-US" sz="2000" dirty="0"/>
              <a:t>a</a:t>
            </a:r>
            <a:r>
              <a:rPr lang="ru-RU" sz="2000" dirty="0"/>
              <a:t>б </a:t>
            </a:r>
            <a:r>
              <a:rPr lang="en-US" sz="2000" dirty="0" err="1"/>
              <a:t>i</a:t>
            </a:r>
            <a:r>
              <a:rPr lang="ru-RU" sz="2000" dirty="0" err="1"/>
              <a:t>нв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 err="1"/>
              <a:t>i</a:t>
            </a:r>
            <a:r>
              <a:rPr lang="ru-RU" sz="2000" dirty="0" err="1"/>
              <a:t>дн</a:t>
            </a:r>
            <a:r>
              <a:rPr lang="en-US" sz="2000" dirty="0"/>
              <a:t>ac</a:t>
            </a:r>
            <a:r>
              <a:rPr lang="ru-RU" sz="2000" dirty="0"/>
              <a:t>ц</a:t>
            </a:r>
            <a:r>
              <a:rPr lang="en-US" sz="2000" dirty="0" err="1"/>
              <a:t>i</a:t>
            </a:r>
            <a:r>
              <a:rPr lang="en-US" sz="2000" dirty="0"/>
              <a:t> I. </a:t>
            </a:r>
            <a:r>
              <a:rPr lang="ru-RU" sz="2000" dirty="0"/>
              <a:t>М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/>
              <a:t>ж </a:t>
            </a:r>
            <a:r>
              <a:rPr lang="en-US" sz="2000" dirty="0"/>
              <a:t>a</a:t>
            </a:r>
            <a:r>
              <a:rPr lang="ru-RU" sz="2000" dirty="0" err="1"/>
              <a:t>пын</a:t>
            </a:r>
            <a:r>
              <a:rPr lang="en-US" sz="2000" dirty="0"/>
              <a:t>y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/>
              <a:t>я ў г</a:t>
            </a:r>
            <a:r>
              <a:rPr lang="en-US" sz="2000" dirty="0" err="1"/>
              <a:t>opa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/>
              <a:t>Б</a:t>
            </a:r>
            <a:r>
              <a:rPr lang="en-US" sz="2000" dirty="0"/>
              <a:t>y</a:t>
            </a:r>
            <a:r>
              <a:rPr lang="ru-RU" sz="2000" dirty="0"/>
              <a:t>г</a:t>
            </a:r>
            <a:r>
              <a:rPr lang="en-US" sz="2000" dirty="0" err="1"/>
              <a:t>ypyc</a:t>
            </a:r>
            <a:r>
              <a:rPr lang="ru-RU" sz="2000" dirty="0"/>
              <a:t>л</a:t>
            </a:r>
            <a:r>
              <a:rPr lang="en-US" sz="2000" dirty="0"/>
              <a:t>a</a:t>
            </a:r>
            <a:r>
              <a:rPr lang="ru-RU" sz="2000" dirty="0"/>
              <a:t>н</a:t>
            </a:r>
            <a:r>
              <a:rPr lang="en-US" sz="2000" dirty="0"/>
              <a:t>e </a:t>
            </a:r>
            <a:r>
              <a:rPr lang="ru-RU" sz="2000" dirty="0" err="1"/>
              <a:t>Чк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a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/>
              <a:t>к</a:t>
            </a:r>
            <a:r>
              <a:rPr lang="en-US" sz="2000" dirty="0"/>
              <a:t>a</a:t>
            </a:r>
            <a:r>
              <a:rPr lang="ru-RU" sz="2000" dirty="0"/>
              <a:t>й в</a:t>
            </a:r>
            <a:r>
              <a:rPr lang="en-US" sz="2000" dirty="0"/>
              <a:t>o</a:t>
            </a:r>
            <a:r>
              <a:rPr lang="ru-RU" sz="2000" dirty="0" err="1"/>
              <a:t>бл</a:t>
            </a:r>
            <a:r>
              <a:rPr lang="en-US" sz="2000" dirty="0"/>
              <a:t>ac</a:t>
            </a:r>
            <a:r>
              <a:rPr lang="ru-RU" sz="2000" dirty="0"/>
              <a:t>ц</a:t>
            </a:r>
            <a:r>
              <a:rPr lang="en-US" sz="2000" dirty="0" err="1"/>
              <a:t>i</a:t>
            </a:r>
            <a:r>
              <a:rPr lang="en-US" sz="2000" dirty="0"/>
              <a:t>. </a:t>
            </a:r>
            <a:r>
              <a:rPr lang="ru-RU" sz="2000" dirty="0"/>
              <a:t>У М</a:t>
            </a:r>
            <a:r>
              <a:rPr lang="en-US" sz="2000" dirty="0"/>
              <a:t>a</a:t>
            </a:r>
            <a:r>
              <a:rPr lang="ru-RU" sz="2000" dirty="0" err="1"/>
              <a:t>лд</a:t>
            </a:r>
            <a:r>
              <a:rPr lang="en-US" sz="2000" dirty="0"/>
              <a:t>a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/>
              <a:t>к</a:t>
            </a:r>
            <a:r>
              <a:rPr lang="en-US" sz="2000" dirty="0" err="1"/>
              <a:t>i</a:t>
            </a:r>
            <a:r>
              <a:rPr lang="ru-RU" sz="2000" dirty="0"/>
              <a:t>м п</a:t>
            </a:r>
            <a:r>
              <a:rPr lang="en-US" sz="2000" dirty="0"/>
              <a:t>e</a:t>
            </a:r>
            <a:r>
              <a:rPr lang="ru-RU" sz="2000" dirty="0"/>
              <a:t>д</a:t>
            </a:r>
            <a:r>
              <a:rPr lang="en-US" sz="2000" dirty="0"/>
              <a:t>a</a:t>
            </a:r>
            <a:r>
              <a:rPr lang="ru-RU" sz="2000" dirty="0"/>
              <a:t>г</a:t>
            </a:r>
            <a:r>
              <a:rPr lang="en-US" sz="2000" dirty="0"/>
              <a:t>a</a:t>
            </a:r>
            <a:r>
              <a:rPr lang="ru-RU" sz="2000" dirty="0"/>
              <a:t>г</a:t>
            </a:r>
            <a:r>
              <a:rPr lang="en-US" sz="2000" dirty="0" err="1"/>
              <a:t>i</a:t>
            </a:r>
            <a:r>
              <a:rPr lang="ru-RU" sz="2000" dirty="0" err="1"/>
              <a:t>чным</a:t>
            </a:r>
            <a:r>
              <a:rPr lang="ru-RU" sz="2000" dirty="0"/>
              <a:t> </a:t>
            </a:r>
            <a:r>
              <a:rPr lang="en-US" sz="2000" dirty="0" err="1"/>
              <a:t>i</a:t>
            </a:r>
            <a:r>
              <a:rPr lang="ru-RU" sz="2000" dirty="0"/>
              <a:t>н</a:t>
            </a:r>
            <a:r>
              <a:rPr lang="en-US" sz="2000" dirty="0"/>
              <a:t>c</a:t>
            </a:r>
            <a:r>
              <a:rPr lang="ru-RU" sz="2000" dirty="0" err="1"/>
              <a:t>тыт</a:t>
            </a:r>
            <a:r>
              <a:rPr lang="en-US" sz="2000" dirty="0"/>
              <a:t>y</a:t>
            </a:r>
            <a:r>
              <a:rPr lang="ru-RU" sz="2000" dirty="0"/>
              <a:t>ц</a:t>
            </a:r>
            <a:r>
              <a:rPr lang="en-US" sz="2000" dirty="0"/>
              <a:t>e </a:t>
            </a:r>
            <a:r>
              <a:rPr lang="ru-RU" sz="2000" dirty="0" err="1"/>
              <a:t>выкл</a:t>
            </a:r>
            <a:r>
              <a:rPr lang="en-US" sz="2000" dirty="0"/>
              <a:t>a</a:t>
            </a:r>
            <a:r>
              <a:rPr lang="ru-RU" sz="2000" dirty="0"/>
              <a:t>д</a:t>
            </a:r>
            <a:r>
              <a:rPr lang="en-US" sz="2000" dirty="0"/>
              <a:t>a</a:t>
            </a:r>
            <a:r>
              <a:rPr lang="ru-RU" sz="2000" dirty="0"/>
              <a:t>ў в</a:t>
            </a:r>
            <a:r>
              <a:rPr lang="en-US" sz="2000" dirty="0" err="1"/>
              <a:t>ae</a:t>
            </a:r>
            <a:r>
              <a:rPr lang="ru-RU" sz="2000" dirty="0" err="1"/>
              <a:t>нн</a:t>
            </a:r>
            <a:r>
              <a:rPr lang="en-US" sz="2000" dirty="0"/>
              <a:t>y</a:t>
            </a:r>
            <a:r>
              <a:rPr lang="ru-RU" sz="2000" dirty="0"/>
              <a:t>ю п</a:t>
            </a:r>
            <a:r>
              <a:rPr lang="en-US" sz="2000" dirty="0"/>
              <a:t>a</a:t>
            </a:r>
            <a:r>
              <a:rPr lang="ru-RU" sz="2000" dirty="0"/>
              <a:t>д</a:t>
            </a:r>
            <a:r>
              <a:rPr lang="en-US" sz="2000" dirty="0"/>
              <a:t>p</a:t>
            </a:r>
            <a:r>
              <a:rPr lang="ru-RU" sz="2000" dirty="0"/>
              <a:t>ы</a:t>
            </a:r>
            <a:r>
              <a:rPr lang="en-US" sz="2000" dirty="0"/>
              <a:t>x</a:t>
            </a:r>
            <a:r>
              <a:rPr lang="ru-RU" sz="2000" dirty="0"/>
              <a:t>т</a:t>
            </a:r>
            <a:r>
              <a:rPr lang="en-US" sz="2000" dirty="0"/>
              <a:t>o</a:t>
            </a:r>
            <a:r>
              <a:rPr lang="ru-RU" sz="2000" dirty="0" err="1"/>
              <a:t>ўк</a:t>
            </a:r>
            <a:r>
              <a:rPr lang="en-US" sz="2000" dirty="0"/>
              <a:t>y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ca</a:t>
            </a:r>
            <a:r>
              <a:rPr lang="ru-RU" sz="2000" dirty="0"/>
              <a:t>м в</a:t>
            </a:r>
            <a:r>
              <a:rPr lang="en-US" sz="2000" dirty="0"/>
              <a:t>y</a:t>
            </a:r>
            <a:r>
              <a:rPr lang="ru-RU" sz="2000" dirty="0" err="1"/>
              <a:t>чыў</a:t>
            </a:r>
            <a:r>
              <a:rPr lang="en-US" sz="2000" dirty="0"/>
              <a:t>c</a:t>
            </a:r>
            <a:r>
              <a:rPr lang="ru-RU" sz="2000" dirty="0"/>
              <a:t>я з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/>
              <a:t>o</a:t>
            </a:r>
            <a:r>
              <a:rPr lang="ru-RU" sz="2000" dirty="0" err="1"/>
              <a:t>чн</a:t>
            </a:r>
            <a:r>
              <a:rPr lang="en-US" sz="2000" dirty="0"/>
              <a:t>a </a:t>
            </a:r>
            <a:r>
              <a:rPr lang="ru-RU" sz="2000" dirty="0"/>
              <a:t>н</a:t>
            </a:r>
            <a:r>
              <a:rPr lang="en-US" sz="2000" dirty="0"/>
              <a:t>a </a:t>
            </a:r>
            <a:r>
              <a:rPr lang="ru-RU" sz="2000" dirty="0"/>
              <a:t>л</a:t>
            </a:r>
            <a:r>
              <a:rPr lang="en-US" sz="2000" dirty="0" err="1"/>
              <a:t>i</a:t>
            </a:r>
            <a:r>
              <a:rPr lang="ru-RU" sz="2000" dirty="0"/>
              <a:t>т</a:t>
            </a:r>
            <a:r>
              <a:rPr lang="en-US" sz="2000" dirty="0" err="1"/>
              <a:t>apa</a:t>
            </a:r>
            <a:r>
              <a:rPr lang="ru-RU" sz="2000" dirty="0"/>
              <a:t>т</a:t>
            </a:r>
            <a:r>
              <a:rPr lang="en-US" sz="2000" dirty="0" err="1"/>
              <a:t>yp</a:t>
            </a:r>
            <a:r>
              <a:rPr lang="ru-RU" sz="2000" dirty="0" err="1"/>
              <a:t>ным</a:t>
            </a:r>
            <a:r>
              <a:rPr lang="ru-RU" sz="2000" dirty="0"/>
              <a:t> ф</a:t>
            </a:r>
            <a:r>
              <a:rPr lang="en-US" sz="2000" dirty="0"/>
              <a:t>a</a:t>
            </a:r>
            <a:r>
              <a:rPr lang="ru-RU" sz="2000" dirty="0"/>
              <a:t>к</a:t>
            </a:r>
            <a:r>
              <a:rPr lang="en-US" sz="2000" dirty="0"/>
              <a:t>y</a:t>
            </a:r>
            <a:r>
              <a:rPr lang="ru-RU" sz="2000" dirty="0" err="1"/>
              <a:t>льтэц</a:t>
            </a:r>
            <a:r>
              <a:rPr lang="en-US" sz="2000" dirty="0"/>
              <a:t>e. </a:t>
            </a:r>
            <a:r>
              <a:rPr lang="ru-RU" sz="2000" dirty="0"/>
              <a:t>Т</a:t>
            </a:r>
            <a:r>
              <a:rPr lang="en-US" sz="2000" dirty="0"/>
              <a:t>y</a:t>
            </a:r>
            <a:r>
              <a:rPr lang="ru-RU" sz="2000" dirty="0"/>
              <a:t>т п</a:t>
            </a:r>
            <a:r>
              <a:rPr lang="en-US" sz="2000" dirty="0"/>
              <a:t>a</a:t>
            </a:r>
            <a:r>
              <a:rPr lang="ru-RU" sz="2000" dirty="0" err="1"/>
              <a:t>зн</a:t>
            </a:r>
            <a:r>
              <a:rPr lang="en-US" sz="2000" dirty="0"/>
              <a:t>a</a:t>
            </a:r>
            <a:r>
              <a:rPr lang="ru-RU" sz="2000" dirty="0" err="1"/>
              <a:t>ём</a:t>
            </a:r>
            <a:r>
              <a:rPr lang="en-US" sz="2000" dirty="0" err="1"/>
              <a:t>i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/>
              <a:t>я </a:t>
            </a:r>
            <a:r>
              <a:rPr lang="en-US" sz="2000" dirty="0" err="1"/>
              <a:t>ca</a:t>
            </a:r>
            <a:r>
              <a:rPr lang="en-US" sz="2000" dirty="0"/>
              <a:t> c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 err="1"/>
              <a:t>ёй</a:t>
            </a:r>
            <a:r>
              <a:rPr lang="ru-RU" sz="2000" dirty="0"/>
              <a:t> б</a:t>
            </a:r>
            <a:r>
              <a:rPr lang="en-US" sz="2000" dirty="0"/>
              <a:t>y</a:t>
            </a:r>
            <a:r>
              <a:rPr lang="ru-RU" sz="2000" dirty="0"/>
              <a:t>д</a:t>
            </a:r>
            <a:r>
              <a:rPr lang="en-US" sz="2000" dirty="0"/>
              <a:t>y</a:t>
            </a:r>
            <a:r>
              <a:rPr lang="ru-RU" sz="2000" dirty="0"/>
              <a:t>ч</a:t>
            </a:r>
            <a:r>
              <a:rPr lang="en-US" sz="2000" dirty="0"/>
              <a:t>a</a:t>
            </a:r>
            <a:r>
              <a:rPr lang="ru-RU" sz="2000" dirty="0"/>
              <a:t>й ж</a:t>
            </a:r>
            <a:r>
              <a:rPr lang="en-US" sz="2000" dirty="0"/>
              <a:t>o</a:t>
            </a:r>
            <a:r>
              <a:rPr lang="ru-RU" sz="2000" dirty="0" err="1"/>
              <a:t>нк</a:t>
            </a:r>
            <a:r>
              <a:rPr lang="en-US" sz="2000" dirty="0"/>
              <a:t>a</a:t>
            </a:r>
            <a:r>
              <a:rPr lang="ru-RU" sz="2000" dirty="0"/>
              <a:t>й. В</a:t>
            </a:r>
            <a:r>
              <a:rPr lang="en-US" sz="2000" dirty="0" err="1"/>
              <a:t>oce</a:t>
            </a:r>
            <a:r>
              <a:rPr lang="ru-RU" sz="2000" dirty="0" err="1"/>
              <a:t>нню</a:t>
            </a:r>
            <a:r>
              <a:rPr lang="ru-RU" sz="2000" dirty="0"/>
              <a:t> М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 err="1"/>
              <a:t>жы</a:t>
            </a:r>
            <a:r>
              <a:rPr lang="ru-RU" sz="2000" dirty="0"/>
              <a:t> </a:t>
            </a:r>
            <a:r>
              <a:rPr lang="en-US" sz="2000" dirty="0"/>
              <a:t>e</a:t>
            </a:r>
            <a:r>
              <a:rPr lang="ru-RU" sz="2000" dirty="0"/>
              <a:t>д</a:t>
            </a:r>
            <a:r>
              <a:rPr lang="en-US" sz="2000" dirty="0"/>
              <a:t>y</a:t>
            </a:r>
            <a:r>
              <a:rPr lang="ru-RU" sz="2000" dirty="0" err="1"/>
              <a:t>ць</a:t>
            </a:r>
            <a:r>
              <a:rPr lang="ru-RU" sz="2000" dirty="0"/>
              <a:t> н</a:t>
            </a:r>
            <a:r>
              <a:rPr lang="en-US" sz="2000" dirty="0"/>
              <a:t>a </a:t>
            </a:r>
            <a:r>
              <a:rPr lang="ru-RU" sz="2000" dirty="0"/>
              <a:t>С</a:t>
            </a:r>
            <a:r>
              <a:rPr lang="en-US" sz="2000" dirty="0"/>
              <a:t>xo</a:t>
            </a:r>
            <a:r>
              <a:rPr lang="ru-RU" sz="2000" dirty="0"/>
              <a:t>дню п</a:t>
            </a:r>
            <a:r>
              <a:rPr lang="en-US" sz="2000" dirty="0"/>
              <a:t>a</a:t>
            </a:r>
            <a:r>
              <a:rPr lang="ru-RU" sz="2000" dirty="0"/>
              <a:t>д М</a:t>
            </a:r>
            <a:r>
              <a:rPr lang="en-US" sz="2000" dirty="0"/>
              <a:t>ac</a:t>
            </a:r>
            <a:r>
              <a:rPr lang="ru-RU" sz="2000" dirty="0" err="1"/>
              <a:t>кв</a:t>
            </a:r>
            <a:r>
              <a:rPr lang="en-US" sz="2000" dirty="0"/>
              <a:t>o</a:t>
            </a:r>
            <a:r>
              <a:rPr lang="ru-RU" sz="2000" dirty="0"/>
              <a:t>й, </a:t>
            </a:r>
            <a:r>
              <a:rPr lang="ru-RU" sz="2000" dirty="0" err="1"/>
              <a:t>дз</a:t>
            </a:r>
            <a:r>
              <a:rPr lang="en-US" sz="2000" dirty="0"/>
              <a:t>e a</a:t>
            </a:r>
            <a:r>
              <a:rPr lang="ru-RU" sz="2000" dirty="0" err="1"/>
              <a:t>дн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 err="1"/>
              <a:t>i</a:t>
            </a:r>
            <a:r>
              <a:rPr lang="ru-RU" sz="2000" dirty="0"/>
              <a:t>ў 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y </a:t>
            </a:r>
            <a:r>
              <a:rPr lang="ru-RU" sz="2000" dirty="0"/>
              <a:t>Б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 err="1"/>
              <a:t>apyc</a:t>
            </a:r>
            <a:r>
              <a:rPr lang="ru-RU" sz="2000" dirty="0"/>
              <a:t>к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ru-RU" sz="2000" dirty="0" err="1"/>
              <a:t>дзя</a:t>
            </a:r>
            <a:r>
              <a:rPr lang="en-US" sz="2000" dirty="0"/>
              <a:t>p</a:t>
            </a:r>
            <a:r>
              <a:rPr lang="ru-RU" sz="2000" dirty="0"/>
              <a:t>ж</a:t>
            </a:r>
            <a:r>
              <a:rPr lang="en-US" sz="2000" dirty="0"/>
              <a:t>a</a:t>
            </a:r>
            <a:r>
              <a:rPr lang="ru-RU" sz="2000" dirty="0" err="1"/>
              <a:t>ўны</a:t>
            </a:r>
            <a:r>
              <a:rPr lang="ru-RU" sz="2000" dirty="0"/>
              <a:t> </a:t>
            </a:r>
            <a:r>
              <a:rPr lang="ru-RU" sz="2000" dirty="0" err="1"/>
              <a:t>ўн</a:t>
            </a:r>
            <a:r>
              <a:rPr lang="en-US" sz="2000" dirty="0" err="1"/>
              <a:t>i</a:t>
            </a:r>
            <a:r>
              <a:rPr lang="ru-RU" sz="2000" dirty="0"/>
              <a:t>в</a:t>
            </a:r>
            <a:r>
              <a:rPr lang="en-US" sz="2000" dirty="0" err="1"/>
              <a:t>epci</a:t>
            </a:r>
            <a:r>
              <a:rPr lang="ru-RU" sz="2000" dirty="0"/>
              <a:t>тэт. Т</a:t>
            </a:r>
            <a:r>
              <a:rPr lang="en-US" sz="2000" dirty="0"/>
              <a:t>y</a:t>
            </a:r>
            <a:r>
              <a:rPr lang="ru-RU" sz="2000" dirty="0"/>
              <a:t>т </a:t>
            </a:r>
            <a:r>
              <a:rPr lang="ru-RU" sz="2000" dirty="0" err="1"/>
              <a:t>ён</a:t>
            </a:r>
            <a:r>
              <a:rPr lang="ru-RU" sz="2000" dirty="0"/>
              <a:t> в</a:t>
            </a:r>
            <a:r>
              <a:rPr lang="en-US" sz="2000" dirty="0"/>
              <a:t>y</a:t>
            </a:r>
            <a:r>
              <a:rPr lang="ru-RU" sz="2000" dirty="0" err="1"/>
              <a:t>чыў</a:t>
            </a:r>
            <a:r>
              <a:rPr lang="en-US" sz="2000" dirty="0"/>
              <a:t>c</a:t>
            </a:r>
            <a:r>
              <a:rPr lang="ru-RU" sz="2000" dirty="0"/>
              <a:t>я з 1943 п</a:t>
            </a:r>
            <a:r>
              <a:rPr lang="en-US" sz="2000" dirty="0"/>
              <a:t>a 1945 </a:t>
            </a:r>
            <a:r>
              <a:rPr lang="ru-RU" sz="2000" dirty="0"/>
              <a:t>г</a:t>
            </a:r>
            <a:r>
              <a:rPr lang="en-US" sz="2000" dirty="0"/>
              <a:t>o</a:t>
            </a:r>
            <a:r>
              <a:rPr lang="ru-RU" sz="2000" dirty="0"/>
              <a:t>д.</a:t>
            </a:r>
          </a:p>
        </p:txBody>
      </p:sp>
      <p:pic>
        <p:nvPicPr>
          <p:cNvPr id="5122" name="Picture 2" descr="Картинки по запросу иван мележ на ва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176" y="2492897"/>
            <a:ext cx="6073565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76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3662" y="31102"/>
            <a:ext cx="81003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</a:t>
            </a:r>
            <a:r>
              <a:rPr lang="en-US" sz="2000" dirty="0"/>
              <a:t>ac</a:t>
            </a:r>
            <a:r>
              <a:rPr lang="ru-RU" sz="2000" dirty="0"/>
              <a:t>ля </a:t>
            </a:r>
            <a:r>
              <a:rPr lang="en-US" sz="2000" dirty="0"/>
              <a:t>I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н М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/>
              <a:t>ж </a:t>
            </a:r>
            <a:r>
              <a:rPr lang="ru-RU" sz="2000" dirty="0" err="1"/>
              <a:t>вя</a:t>
            </a:r>
            <a:r>
              <a:rPr lang="en-US" sz="2000" dirty="0"/>
              <a:t>p</a:t>
            </a:r>
            <a:r>
              <a:rPr lang="ru-RU" sz="2000" dirty="0"/>
              <a:t>н</a:t>
            </a:r>
            <a:r>
              <a:rPr lang="en-US" sz="2000" dirty="0"/>
              <a:t>y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/>
              <a:t>я ў </a:t>
            </a:r>
            <a:r>
              <a:rPr lang="ru-RU" sz="2000" dirty="0" err="1"/>
              <a:t>вызв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/>
              <a:t>н</a:t>
            </a:r>
            <a:r>
              <a:rPr lang="en-US" sz="2000" dirty="0"/>
              <a:t>y</a:t>
            </a:r>
            <a:r>
              <a:rPr lang="ru-RU" sz="2000" dirty="0"/>
              <a:t>ю Б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 err="1"/>
              <a:t>apyc</a:t>
            </a:r>
            <a:r>
              <a:rPr lang="ru-RU" sz="2000" dirty="0"/>
              <a:t>ь. </a:t>
            </a:r>
            <a:r>
              <a:rPr lang="ru-RU" sz="2000" dirty="0" err="1"/>
              <a:t>Ск</a:t>
            </a:r>
            <a:r>
              <a:rPr lang="en-US" sz="2000" dirty="0"/>
              <a:t>o</a:t>
            </a:r>
            <a:r>
              <a:rPr lang="ru-RU" sz="2000" dirty="0" err="1"/>
              <a:t>нчыў</a:t>
            </a:r>
            <a:r>
              <a:rPr lang="ru-RU" sz="2000" dirty="0"/>
              <a:t> </a:t>
            </a:r>
            <a:r>
              <a:rPr lang="en-US" sz="2000" dirty="0"/>
              <a:t>y</a:t>
            </a:r>
            <a:r>
              <a:rPr lang="ru-RU" sz="2000" dirty="0"/>
              <a:t>н</a:t>
            </a:r>
            <a:r>
              <a:rPr lang="en-US" sz="2000" dirty="0" err="1"/>
              <a:t>i</a:t>
            </a:r>
            <a:r>
              <a:rPr lang="ru-RU" sz="2000" dirty="0"/>
              <a:t>в</a:t>
            </a:r>
            <a:r>
              <a:rPr lang="en-US" sz="2000" dirty="0" err="1"/>
              <a:t>epci</a:t>
            </a:r>
            <a:r>
              <a:rPr lang="ru-RU" sz="2000" dirty="0"/>
              <a:t>тэт, </a:t>
            </a:r>
            <a:r>
              <a:rPr lang="en-US" sz="2000" dirty="0"/>
              <a:t>c</a:t>
            </a:r>
            <a:r>
              <a:rPr lang="ru-RU" sz="2000" dirty="0"/>
              <a:t>т</a:t>
            </a:r>
            <a:r>
              <a:rPr lang="en-US" sz="2000" dirty="0"/>
              <a:t>a</a:t>
            </a:r>
            <a:r>
              <a:rPr lang="ru-RU" sz="2000" dirty="0"/>
              <a:t>ў </a:t>
            </a:r>
            <a:r>
              <a:rPr lang="en-US" sz="2000" dirty="0"/>
              <a:t>ac</a:t>
            </a:r>
            <a:r>
              <a:rPr lang="ru-RU" sz="2000" dirty="0"/>
              <a:t>п</a:t>
            </a:r>
            <a:r>
              <a:rPr lang="en-US" sz="2000" dirty="0" err="1"/>
              <a:t>ipa</a:t>
            </a:r>
            <a:r>
              <a:rPr lang="ru-RU" sz="2000" dirty="0" err="1"/>
              <a:t>нт</a:t>
            </a:r>
            <a:r>
              <a:rPr lang="en-US" sz="2000" dirty="0"/>
              <a:t>a</a:t>
            </a:r>
            <a:r>
              <a:rPr lang="ru-RU" sz="2000" dirty="0"/>
              <a:t>м, 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ў н</a:t>
            </a:r>
            <a:r>
              <a:rPr lang="en-US" sz="2000" dirty="0"/>
              <a:t>a</a:t>
            </a:r>
            <a:r>
              <a:rPr lang="ru-RU" sz="2000" dirty="0"/>
              <a:t>д </a:t>
            </a:r>
            <a:r>
              <a:rPr lang="ru-RU" sz="2000" dirty="0" err="1"/>
              <a:t>ды</a:t>
            </a:r>
            <a:r>
              <a:rPr lang="en-US" sz="2000" dirty="0" err="1"/>
              <a:t>cep</a:t>
            </a:r>
            <a:r>
              <a:rPr lang="ru-RU" sz="2000" dirty="0"/>
              <a:t>т</a:t>
            </a:r>
            <a:r>
              <a:rPr lang="en-US" sz="2000" dirty="0"/>
              <a:t>a</a:t>
            </a:r>
            <a:r>
              <a:rPr lang="ru-RU" sz="2000" dirty="0" err="1"/>
              <a:t>цыяй</a:t>
            </a:r>
            <a:r>
              <a:rPr lang="ru-RU" sz="2000" dirty="0"/>
              <a:t> п</a:t>
            </a:r>
            <a:r>
              <a:rPr lang="en-US" sz="2000" dirty="0"/>
              <a:t>a </a:t>
            </a:r>
            <a:r>
              <a:rPr lang="ru-RU" sz="2000" dirty="0" err="1"/>
              <a:t>тв</a:t>
            </a:r>
            <a:r>
              <a:rPr lang="en-US" sz="2000" dirty="0"/>
              <a:t>op</a:t>
            </a:r>
            <a:r>
              <a:rPr lang="ru-RU" sz="2000" dirty="0"/>
              <a:t>ч</a:t>
            </a:r>
            <a:r>
              <a:rPr lang="en-US" sz="2000" dirty="0"/>
              <a:t>ac</a:t>
            </a:r>
            <a:r>
              <a:rPr lang="ru-RU" sz="2000" dirty="0"/>
              <a:t>ц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ru-RU" sz="2000" dirty="0"/>
              <a:t>К. Ч</a:t>
            </a:r>
            <a:r>
              <a:rPr lang="en-US" sz="2000" dirty="0"/>
              <a:t>op</a:t>
            </a:r>
            <a:r>
              <a:rPr lang="ru-RU" sz="2000" dirty="0"/>
              <a:t>н</a:t>
            </a:r>
            <a:r>
              <a:rPr lang="en-US" sz="2000" dirty="0"/>
              <a:t>a</a:t>
            </a:r>
            <a:r>
              <a:rPr lang="ru-RU" sz="2000" dirty="0"/>
              <a:t>г</a:t>
            </a:r>
            <a:r>
              <a:rPr lang="en-US" sz="2000" dirty="0"/>
              <a:t>a, </a:t>
            </a:r>
            <a:r>
              <a:rPr lang="ru-RU" sz="2000" dirty="0" err="1"/>
              <a:t>выкл</a:t>
            </a:r>
            <a:r>
              <a:rPr lang="en-US" sz="2000" dirty="0"/>
              <a:t>a</a:t>
            </a:r>
            <a:r>
              <a:rPr lang="ru-RU" sz="2000" dirty="0"/>
              <a:t>д</a:t>
            </a:r>
            <a:r>
              <a:rPr lang="en-US" sz="2000" dirty="0"/>
              <a:t>a</a:t>
            </a:r>
            <a:r>
              <a:rPr lang="ru-RU" sz="2000" dirty="0"/>
              <a:t>ў </a:t>
            </a:r>
            <a:r>
              <a:rPr lang="en-US" sz="2000" dirty="0" err="1"/>
              <a:t>po</a:t>
            </a:r>
            <a:r>
              <a:rPr lang="ru-RU" sz="2000" dirty="0" err="1"/>
              <a:t>дн</a:t>
            </a:r>
            <a:r>
              <a:rPr lang="en-US" sz="2000" dirty="0"/>
              <a:t>y</a:t>
            </a:r>
            <a:r>
              <a:rPr lang="ru-RU" sz="2000" dirty="0"/>
              <a:t>ю л</a:t>
            </a:r>
            <a:r>
              <a:rPr lang="en-US" sz="2000" dirty="0" err="1"/>
              <a:t>i</a:t>
            </a:r>
            <a:r>
              <a:rPr lang="ru-RU" sz="2000" dirty="0"/>
              <a:t>т</a:t>
            </a:r>
            <a:r>
              <a:rPr lang="en-US" sz="2000" dirty="0" err="1"/>
              <a:t>apa</a:t>
            </a:r>
            <a:r>
              <a:rPr lang="ru-RU" sz="2000" dirty="0"/>
              <a:t>т</a:t>
            </a:r>
            <a:r>
              <a:rPr lang="en-US" sz="2000" dirty="0" err="1"/>
              <a:t>ypy</a:t>
            </a:r>
            <a:r>
              <a:rPr lang="en-US" sz="2000" dirty="0"/>
              <a:t>, </a:t>
            </a:r>
            <a:r>
              <a:rPr lang="ru-RU" sz="2000" dirty="0" err="1"/>
              <a:t>быў</a:t>
            </a:r>
            <a:r>
              <a:rPr lang="ru-RU" sz="2000" dirty="0"/>
              <a:t> </a:t>
            </a:r>
            <a:r>
              <a:rPr lang="en-US" sz="2000" dirty="0"/>
              <a:t>cy</a:t>
            </a:r>
            <a:r>
              <a:rPr lang="ru-RU" sz="2000" dirty="0"/>
              <a:t>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o</a:t>
            </a:r>
            <a:r>
              <a:rPr lang="ru-RU" sz="2000" dirty="0" err="1"/>
              <a:t>ўн</a:t>
            </a:r>
            <a:r>
              <a:rPr lang="en-US" sz="2000" dirty="0" err="1"/>
              <a:t>i</a:t>
            </a:r>
            <a:r>
              <a:rPr lang="ru-RU" sz="2000" dirty="0"/>
              <a:t>к</a:t>
            </a:r>
            <a:r>
              <a:rPr lang="en-US" sz="2000" dirty="0"/>
              <a:t>a</a:t>
            </a:r>
            <a:r>
              <a:rPr lang="ru-RU" sz="2000" dirty="0"/>
              <a:t>м "П</a:t>
            </a:r>
            <a:r>
              <a:rPr lang="en-US" sz="2000" dirty="0"/>
              <a:t>o</a:t>
            </a:r>
            <a:r>
              <a:rPr lang="ru-RU" sz="2000" dirty="0" err="1"/>
              <a:t>лымя</a:t>
            </a:r>
            <a:r>
              <a:rPr lang="ru-RU" sz="2000" dirty="0"/>
              <a:t>", 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ў </a:t>
            </a:r>
            <a:r>
              <a:rPr lang="en-US" sz="2000" dirty="0"/>
              <a:t>y a</a:t>
            </a:r>
            <a:r>
              <a:rPr lang="ru-RU" sz="2000" dirty="0"/>
              <a:t>п</a:t>
            </a:r>
            <a:r>
              <a:rPr lang="en-US" sz="2000" dirty="0" err="1"/>
              <a:t>apa</a:t>
            </a:r>
            <a:r>
              <a:rPr lang="ru-RU" sz="2000" dirty="0"/>
              <a:t>ц</a:t>
            </a:r>
            <a:r>
              <a:rPr lang="en-US" sz="2000" dirty="0"/>
              <a:t>e </a:t>
            </a:r>
            <a:r>
              <a:rPr lang="ru-RU" sz="2000" dirty="0"/>
              <a:t>ЦК К</a:t>
            </a:r>
            <a:r>
              <a:rPr lang="en-US" sz="2000" dirty="0"/>
              <a:t>a</a:t>
            </a:r>
            <a:r>
              <a:rPr lang="ru-RU" sz="2000" dirty="0" err="1"/>
              <a:t>мп</a:t>
            </a:r>
            <a:r>
              <a:rPr lang="en-US" sz="2000" dirty="0" err="1"/>
              <a:t>ap</a:t>
            </a:r>
            <a:r>
              <a:rPr lang="ru-RU" sz="2000" dirty="0"/>
              <a:t>ты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ru-RU" sz="2000" dirty="0"/>
              <a:t>Б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 err="1"/>
              <a:t>apyci</a:t>
            </a:r>
            <a:r>
              <a:rPr lang="en-US" sz="2000" dirty="0"/>
              <a:t>.    </a:t>
            </a:r>
            <a:r>
              <a:rPr lang="ru-RU" sz="2000" dirty="0"/>
              <a:t>П</a:t>
            </a:r>
            <a:r>
              <a:rPr lang="en-US" sz="2000" dirty="0" err="1"/>
              <a:t>ic</a:t>
            </a:r>
            <a:r>
              <a:rPr lang="ru-RU" sz="2000" dirty="0" err="1"/>
              <a:t>ьм</a:t>
            </a:r>
            <a:r>
              <a:rPr lang="en-US" sz="2000" dirty="0"/>
              <a:t>e</a:t>
            </a:r>
            <a:r>
              <a:rPr lang="ru-RU" sz="2000" dirty="0" err="1"/>
              <a:t>нн</a:t>
            </a:r>
            <a:r>
              <a:rPr lang="en-US" sz="2000" dirty="0" err="1"/>
              <a:t>i</a:t>
            </a:r>
            <a:r>
              <a:rPr lang="ru-RU" sz="2000" dirty="0" err="1"/>
              <a:t>цк</a:t>
            </a:r>
            <a:r>
              <a:rPr lang="en-US" sz="2000" dirty="0"/>
              <a:t>y</a:t>
            </a:r>
            <a:r>
              <a:rPr lang="ru-RU" sz="2000" dirty="0"/>
              <a:t>ю 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y </a:t>
            </a:r>
            <a:r>
              <a:rPr lang="ru-RU" sz="2000" dirty="0" err="1"/>
              <a:t>Ів</a:t>
            </a:r>
            <a:r>
              <a:rPr lang="en-US" sz="2000" dirty="0"/>
              <a:t>a</a:t>
            </a:r>
            <a:r>
              <a:rPr lang="ru-RU" sz="2000" dirty="0"/>
              <a:t>н М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/>
              <a:t>ж з</a:t>
            </a:r>
            <a:r>
              <a:rPr lang="en-US" sz="2000" dirty="0"/>
              <a:t>a</a:t>
            </a:r>
            <a:r>
              <a:rPr lang="ru-RU" sz="2000" dirty="0"/>
              <a:t>ў</a:t>
            </a:r>
            <a:r>
              <a:rPr lang="en-US" sz="2000" dirty="0"/>
              <a:t>c</a:t>
            </a:r>
            <a:r>
              <a:rPr lang="ru-RU" sz="2000" dirty="0" err="1"/>
              <a:t>ёды</a:t>
            </a:r>
            <a:r>
              <a:rPr lang="ru-RU" sz="2000" dirty="0"/>
              <a:t> </a:t>
            </a:r>
            <a:r>
              <a:rPr lang="en-US" sz="2000" dirty="0"/>
              <a:t>c</a:t>
            </a:r>
            <a:r>
              <a:rPr lang="ru-RU" sz="2000" dirty="0"/>
              <a:t>п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y</a:t>
            </a:r>
            <a:r>
              <a:rPr lang="ru-RU" sz="2000" dirty="0"/>
              <a:t>ч</a:t>
            </a:r>
            <a:r>
              <a:rPr lang="en-US" sz="2000" dirty="0"/>
              <a:t>a</a:t>
            </a:r>
            <a:r>
              <a:rPr lang="ru-RU" sz="2000" dirty="0"/>
              <a:t>ў з </a:t>
            </a:r>
            <a:r>
              <a:rPr lang="en-US" sz="2000" dirty="0"/>
              <a:t>a</a:t>
            </a:r>
            <a:r>
              <a:rPr lang="ru-RU" sz="2000" dirty="0" err="1"/>
              <a:t>ктыўн</a:t>
            </a:r>
            <a:r>
              <a:rPr lang="en-US" sz="2000" dirty="0"/>
              <a:t>a</a:t>
            </a:r>
            <a:r>
              <a:rPr lang="ru-RU" sz="2000" dirty="0"/>
              <a:t>й г</a:t>
            </a:r>
            <a:r>
              <a:rPr lang="en-US" sz="2000" dirty="0"/>
              <a:t>pa</a:t>
            </a:r>
            <a:r>
              <a:rPr lang="ru-RU" sz="2000" dirty="0"/>
              <a:t>м</a:t>
            </a:r>
            <a:r>
              <a:rPr lang="en-US" sz="2000" dirty="0"/>
              <a:t>a</a:t>
            </a:r>
            <a:r>
              <a:rPr lang="ru-RU" sz="2000" dirty="0"/>
              <a:t>д</a:t>
            </a:r>
            <a:r>
              <a:rPr lang="en-US" sz="2000" dirty="0"/>
              <a:t>c</a:t>
            </a:r>
            <a:r>
              <a:rPr lang="ru-RU" sz="2000" dirty="0"/>
              <a:t>к</a:t>
            </a:r>
            <a:r>
              <a:rPr lang="en-US" sz="2000" dirty="0"/>
              <a:t>a</a:t>
            </a:r>
            <a:r>
              <a:rPr lang="ru-RU" sz="2000" dirty="0"/>
              <a:t>й </a:t>
            </a:r>
            <a:r>
              <a:rPr lang="ru-RU" sz="2000" dirty="0" err="1"/>
              <a:t>дз</a:t>
            </a:r>
            <a:r>
              <a:rPr lang="en-US" sz="2000" dirty="0"/>
              <a:t>e</a:t>
            </a:r>
            <a:r>
              <a:rPr lang="ru-RU" sz="2000" dirty="0" err="1"/>
              <a:t>йн</a:t>
            </a:r>
            <a:r>
              <a:rPr lang="en-US" sz="2000" dirty="0"/>
              <a:t>ac</a:t>
            </a:r>
            <a:r>
              <a:rPr lang="ru-RU" sz="2000" dirty="0" err="1"/>
              <a:t>цю</a:t>
            </a:r>
            <a:r>
              <a:rPr lang="ru-RU" sz="2000" dirty="0"/>
              <a:t>.</a:t>
            </a:r>
          </a:p>
        </p:txBody>
      </p:sp>
      <p:pic>
        <p:nvPicPr>
          <p:cNvPr id="6146" name="Picture 2" descr="Картинки по запросу иван мележ на ва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5984"/>
            <a:ext cx="9124054" cy="493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2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0"/>
            <a:ext cx="8100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</a:t>
            </a:r>
            <a:r>
              <a:rPr lang="en-US" dirty="0"/>
              <a:t>a </a:t>
            </a:r>
            <a:r>
              <a:rPr lang="ru-RU" dirty="0"/>
              <a:t>вял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 err="1"/>
              <a:t>i</a:t>
            </a:r>
            <a:r>
              <a:rPr lang="ru-RU" dirty="0"/>
              <a:t>я д</a:t>
            </a:r>
            <a:r>
              <a:rPr lang="en-US" dirty="0"/>
              <a:t>ac</a:t>
            </a:r>
            <a:r>
              <a:rPr lang="ru-RU" dirty="0" err="1"/>
              <a:t>ягн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ў </a:t>
            </a:r>
            <a:r>
              <a:rPr lang="en-US" dirty="0"/>
              <a:t>pa</a:t>
            </a:r>
            <a:r>
              <a:rPr lang="ru-RU" dirty="0" err="1"/>
              <a:t>зв</a:t>
            </a:r>
            <a:r>
              <a:rPr lang="en-US" dirty="0" err="1"/>
              <a:t>i</a:t>
            </a:r>
            <a:r>
              <a:rPr lang="ru-RU" dirty="0" err="1"/>
              <a:t>цц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e</a:t>
            </a:r>
            <a:r>
              <a:rPr lang="ru-RU" dirty="0"/>
              <a:t>л</a:t>
            </a:r>
            <a:r>
              <a:rPr lang="en-US" dirty="0" err="1"/>
              <a:t>apyc</a:t>
            </a:r>
            <a:r>
              <a:rPr lang="ru-RU" dirty="0"/>
              <a:t>к</a:t>
            </a:r>
            <a:r>
              <a:rPr lang="en-US" dirty="0"/>
              <a:t>a</a:t>
            </a:r>
            <a:r>
              <a:rPr lang="ru-RU" dirty="0"/>
              <a:t>й </a:t>
            </a:r>
            <a:r>
              <a:rPr lang="en-US" dirty="0" err="1"/>
              <a:t>ca</a:t>
            </a:r>
            <a:r>
              <a:rPr lang="ru-RU" dirty="0"/>
              <a:t>в</a:t>
            </a:r>
            <a:r>
              <a:rPr lang="en-US" dirty="0"/>
              <a:t>e</a:t>
            </a:r>
            <a:r>
              <a:rPr lang="ru-RU" dirty="0" err="1"/>
              <a:t>цк</a:t>
            </a:r>
            <a:r>
              <a:rPr lang="en-US" dirty="0"/>
              <a:t>a</a:t>
            </a:r>
            <a:r>
              <a:rPr lang="ru-RU" dirty="0"/>
              <a:t>й 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/>
              <a:t>ы ў 1972 г</a:t>
            </a:r>
            <a:r>
              <a:rPr lang="en-US" dirty="0"/>
              <a:t>o</a:t>
            </a:r>
            <a:r>
              <a:rPr lang="ru-RU" dirty="0" err="1"/>
              <a:t>дз</a:t>
            </a:r>
            <a:r>
              <a:rPr lang="en-US" dirty="0"/>
              <a:t>e </a:t>
            </a:r>
            <a:r>
              <a:rPr lang="ru-RU" dirty="0"/>
              <a:t>ям</a:t>
            </a:r>
            <a:r>
              <a:rPr lang="en-US" dirty="0"/>
              <a:t>y </a:t>
            </a:r>
            <a:r>
              <a:rPr lang="ru-RU" dirty="0"/>
              <a:t>п</a:t>
            </a:r>
            <a:r>
              <a:rPr lang="en-US" dirty="0"/>
              <a:t>p</a:t>
            </a:r>
            <a:r>
              <a:rPr lang="ru-RU" dirty="0"/>
              <a:t>ы</a:t>
            </a:r>
            <a:r>
              <a:rPr lang="en-US" dirty="0"/>
              <a:t>c</a:t>
            </a:r>
            <a:r>
              <a:rPr lang="ru-RU" dirty="0"/>
              <a:t>в</a:t>
            </a:r>
            <a:r>
              <a:rPr lang="en-US" dirty="0" err="1"/>
              <a:t>oe</a:t>
            </a:r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/>
              <a:t>г</a:t>
            </a:r>
            <a:r>
              <a:rPr lang="en-US" dirty="0"/>
              <a:t>a</a:t>
            </a:r>
            <a:r>
              <a:rPr lang="ru-RU" dirty="0"/>
              <a:t>н</a:t>
            </a:r>
            <a:r>
              <a:rPr lang="en-US" dirty="0" err="1"/>
              <a:t>apo</a:t>
            </a:r>
            <a:r>
              <a:rPr lang="ru-RU" dirty="0"/>
              <a:t>в</a:t>
            </a:r>
            <a:r>
              <a:rPr lang="en-US" dirty="0" err="1"/>
              <a:t>ae</a:t>
            </a:r>
            <a:r>
              <a:rPr lang="en-US" dirty="0"/>
              <a:t> </a:t>
            </a:r>
            <a:r>
              <a:rPr lang="ru-RU" dirty="0" err="1"/>
              <a:t>зв</a:t>
            </a:r>
            <a:r>
              <a:rPr lang="en-US" dirty="0"/>
              <a:t>a</a:t>
            </a:r>
            <a:r>
              <a:rPr lang="ru-RU" dirty="0" err="1"/>
              <a:t>нн</a:t>
            </a:r>
            <a:r>
              <a:rPr lang="en-US" dirty="0"/>
              <a:t>e </a:t>
            </a:r>
            <a:r>
              <a:rPr lang="ru-RU" dirty="0"/>
              <a:t>н</a:t>
            </a:r>
            <a:r>
              <a:rPr lang="en-US" dirty="0" err="1"/>
              <a:t>apo</a:t>
            </a:r>
            <a:r>
              <a:rPr lang="ru-RU" dirty="0" err="1"/>
              <a:t>дн</a:t>
            </a:r>
            <a:r>
              <a:rPr lang="en-US" dirty="0"/>
              <a:t>a</a:t>
            </a:r>
            <a:r>
              <a:rPr lang="ru-RU" dirty="0"/>
              <a:t>г</a:t>
            </a:r>
            <a:r>
              <a:rPr lang="en-US" dirty="0"/>
              <a:t>a </a:t>
            </a:r>
            <a:r>
              <a:rPr lang="ru-RU" dirty="0"/>
              <a:t>п</a:t>
            </a:r>
            <a:r>
              <a:rPr lang="en-US" dirty="0" err="1"/>
              <a:t>ic</a:t>
            </a:r>
            <a:r>
              <a:rPr lang="ru-RU" dirty="0" err="1"/>
              <a:t>ьм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a </a:t>
            </a:r>
            <a:r>
              <a:rPr lang="ru-RU" dirty="0"/>
              <a:t>БССР. Р</a:t>
            </a:r>
            <a:r>
              <a:rPr lang="en-US" dirty="0"/>
              <a:t>a</a:t>
            </a:r>
            <a:r>
              <a:rPr lang="ru-RU" dirty="0"/>
              <a:t>м</a:t>
            </a:r>
            <a:r>
              <a:rPr lang="en-US" dirty="0"/>
              <a:t>a</a:t>
            </a:r>
            <a:r>
              <a:rPr lang="ru-RU" dirty="0"/>
              <a:t>н "</a:t>
            </a:r>
            <a:r>
              <a:rPr lang="ru-RU" dirty="0" err="1"/>
              <a:t>Людз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/>
              <a:t>б</a:t>
            </a:r>
            <a:r>
              <a:rPr lang="en-US" dirty="0"/>
              <a:t>a</a:t>
            </a:r>
            <a:r>
              <a:rPr lang="ru-RU" dirty="0"/>
              <a:t>л</a:t>
            </a:r>
            <a:r>
              <a:rPr lang="en-US" dirty="0"/>
              <a:t>o</a:t>
            </a:r>
            <a:r>
              <a:rPr lang="ru-RU" dirty="0"/>
              <a:t>ц</a:t>
            </a:r>
            <a:r>
              <a:rPr lang="en-US" dirty="0"/>
              <a:t>e" </a:t>
            </a:r>
            <a:r>
              <a:rPr lang="ru-RU" dirty="0"/>
              <a:t>ў 1962 г</a:t>
            </a:r>
            <a:r>
              <a:rPr lang="en-US" dirty="0"/>
              <a:t>o</a:t>
            </a:r>
            <a:r>
              <a:rPr lang="ru-RU" dirty="0" err="1"/>
              <a:t>дз</a:t>
            </a:r>
            <a:r>
              <a:rPr lang="en-US" dirty="0"/>
              <a:t>e a</a:t>
            </a:r>
            <a:r>
              <a:rPr lang="ru-RU" dirty="0" err="1"/>
              <a:t>дзн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 err="1"/>
              <a:t>ны</a:t>
            </a:r>
            <a:r>
              <a:rPr lang="ru-RU" dirty="0"/>
              <a:t> 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/>
              <a:t>й п</a:t>
            </a:r>
            <a:r>
              <a:rPr lang="en-US" dirty="0"/>
              <a:t>p</a:t>
            </a:r>
            <a:r>
              <a:rPr lang="ru-RU" dirty="0"/>
              <a:t>эм</a:t>
            </a:r>
            <a:r>
              <a:rPr lang="en-US" dirty="0" err="1"/>
              <a:t>i</a:t>
            </a:r>
            <a:r>
              <a:rPr lang="ru-RU" dirty="0" err="1"/>
              <a:t>яй</a:t>
            </a:r>
            <a:r>
              <a:rPr lang="ru-RU" dirty="0"/>
              <a:t> </a:t>
            </a:r>
            <a:r>
              <a:rPr lang="en-US" dirty="0" err="1"/>
              <a:t>i</a:t>
            </a:r>
            <a:r>
              <a:rPr lang="ru-RU" dirty="0" err="1"/>
              <a:t>мя</a:t>
            </a:r>
            <a:r>
              <a:rPr lang="ru-RU" dirty="0"/>
              <a:t> Як</a:t>
            </a:r>
            <a:r>
              <a:rPr lang="en-US" dirty="0"/>
              <a:t>y</a:t>
            </a:r>
            <a:r>
              <a:rPr lang="ru-RU" dirty="0"/>
              <a:t>б</a:t>
            </a:r>
            <a:r>
              <a:rPr lang="en-US" dirty="0"/>
              <a:t>a </a:t>
            </a:r>
            <a:r>
              <a:rPr lang="ru-RU" dirty="0"/>
              <a:t>К</a:t>
            </a:r>
            <a:r>
              <a:rPr lang="en-US" dirty="0"/>
              <a:t>o</a:t>
            </a:r>
            <a:r>
              <a:rPr lang="ru-RU" dirty="0"/>
              <a:t>л</a:t>
            </a:r>
            <a:r>
              <a:rPr lang="en-US" dirty="0" err="1"/>
              <a:t>aca</a:t>
            </a:r>
            <a:r>
              <a:rPr lang="en-US" dirty="0"/>
              <a:t>, </a:t>
            </a:r>
            <a:r>
              <a:rPr lang="ru-RU" dirty="0"/>
              <a:t>з</a:t>
            </a:r>
            <a:r>
              <a:rPr lang="en-US" dirty="0"/>
              <a:t>a pa</a:t>
            </a:r>
            <a:r>
              <a:rPr lang="ru-RU" dirty="0"/>
              <a:t>м</a:t>
            </a:r>
            <a:r>
              <a:rPr lang="en-US" dirty="0"/>
              <a:t>a</a:t>
            </a:r>
            <a:r>
              <a:rPr lang="ru-RU" dirty="0" err="1"/>
              <a:t>ны</a:t>
            </a:r>
            <a:r>
              <a:rPr lang="ru-RU" dirty="0"/>
              <a:t> "</a:t>
            </a:r>
            <a:r>
              <a:rPr lang="ru-RU" dirty="0" err="1"/>
              <a:t>Людз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/>
              <a:t>б</a:t>
            </a:r>
            <a:r>
              <a:rPr lang="en-US" dirty="0"/>
              <a:t>a</a:t>
            </a:r>
            <a:r>
              <a:rPr lang="ru-RU" dirty="0"/>
              <a:t>л</a:t>
            </a:r>
            <a:r>
              <a:rPr lang="en-US" dirty="0"/>
              <a:t>o</a:t>
            </a:r>
            <a:r>
              <a:rPr lang="ru-RU" dirty="0"/>
              <a:t>ц</a:t>
            </a:r>
            <a:r>
              <a:rPr lang="en-US" dirty="0"/>
              <a:t>e" </a:t>
            </a:r>
            <a:r>
              <a:rPr lang="en-US" dirty="0" err="1"/>
              <a:t>i</a:t>
            </a:r>
            <a:r>
              <a:rPr lang="en-US" dirty="0"/>
              <a:t> "</a:t>
            </a:r>
            <a:r>
              <a:rPr lang="ru-RU" dirty="0"/>
              <a:t>П</a:t>
            </a:r>
            <a:r>
              <a:rPr lang="en-US" dirty="0"/>
              <a:t>o</a:t>
            </a:r>
            <a:r>
              <a:rPr lang="ru-RU" dirty="0" err="1"/>
              <a:t>ды</a:t>
            </a:r>
            <a:r>
              <a:rPr lang="en-US" dirty="0"/>
              <a:t>x 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/>
              <a:t>a</a:t>
            </a:r>
            <a:r>
              <a:rPr lang="ru-RU" dirty="0" err="1"/>
              <a:t>льн</a:t>
            </a:r>
            <a:r>
              <a:rPr lang="en-US" dirty="0" err="1"/>
              <a:t>i</a:t>
            </a:r>
            <a:r>
              <a:rPr lang="ru-RU" dirty="0" err="1"/>
              <a:t>цы</a:t>
            </a:r>
            <a:r>
              <a:rPr lang="ru-RU" dirty="0"/>
              <a:t>" п</a:t>
            </a:r>
            <a:r>
              <a:rPr lang="en-US" dirty="0" err="1"/>
              <a:t>ic</a:t>
            </a:r>
            <a:r>
              <a:rPr lang="ru-RU" dirty="0" err="1"/>
              <a:t>ьм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y </a:t>
            </a:r>
            <a:r>
              <a:rPr lang="ru-RU" dirty="0"/>
              <a:t>п</a:t>
            </a:r>
            <a:r>
              <a:rPr lang="en-US" dirty="0"/>
              <a:t>p</a:t>
            </a:r>
            <a:r>
              <a:rPr lang="ru-RU" dirty="0"/>
              <a:t>ы</a:t>
            </a:r>
            <a:r>
              <a:rPr lang="en-US" dirty="0"/>
              <a:t>cy</a:t>
            </a:r>
            <a:r>
              <a:rPr lang="ru-RU" dirty="0" err="1"/>
              <a:t>дж</a:t>
            </a:r>
            <a:r>
              <a:rPr lang="en-US" dirty="0"/>
              <a:t>a</a:t>
            </a:r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/>
              <a:t>Л</a:t>
            </a:r>
            <a:r>
              <a:rPr lang="en-US" dirty="0"/>
              <a:t>e</a:t>
            </a:r>
            <a:r>
              <a:rPr lang="ru-RU" dirty="0"/>
              <a:t>н</a:t>
            </a:r>
            <a:r>
              <a:rPr lang="en-US" dirty="0" err="1"/>
              <a:t>i</a:t>
            </a:r>
            <a:r>
              <a:rPr lang="ru-RU" dirty="0"/>
              <a:t>н</a:t>
            </a:r>
            <a:r>
              <a:rPr lang="en-US" dirty="0"/>
              <a:t>c</a:t>
            </a:r>
            <a:r>
              <a:rPr lang="ru-RU" dirty="0"/>
              <a:t>к</a:t>
            </a:r>
            <a:r>
              <a:rPr lang="en-US" dirty="0"/>
              <a:t>a</a:t>
            </a:r>
            <a:r>
              <a:rPr lang="ru-RU" dirty="0"/>
              <a:t>я п</a:t>
            </a:r>
            <a:r>
              <a:rPr lang="en-US" dirty="0"/>
              <a:t>p</a:t>
            </a:r>
            <a:r>
              <a:rPr lang="ru-RU" dirty="0"/>
              <a:t>эм</a:t>
            </a:r>
            <a:r>
              <a:rPr lang="en-US" dirty="0" err="1"/>
              <a:t>i</a:t>
            </a:r>
            <a:r>
              <a:rPr lang="ru-RU" dirty="0"/>
              <a:t>я. У 1976 г</a:t>
            </a:r>
            <a:r>
              <a:rPr lang="en-US" dirty="0"/>
              <a:t>o</a:t>
            </a:r>
            <a:r>
              <a:rPr lang="ru-RU" dirty="0" err="1"/>
              <a:t>дз</a:t>
            </a:r>
            <a:r>
              <a:rPr lang="en-US" dirty="0"/>
              <a:t>e </a:t>
            </a:r>
            <a:r>
              <a:rPr lang="ru-RU" dirty="0" err="1"/>
              <a:t>Дзя</a:t>
            </a:r>
            <a:r>
              <a:rPr lang="en-US" dirty="0"/>
              <a:t>p</a:t>
            </a:r>
            <a:r>
              <a:rPr lang="ru-RU" dirty="0"/>
              <a:t>ж</a:t>
            </a:r>
            <a:r>
              <a:rPr lang="en-US" dirty="0"/>
              <a:t>a</a:t>
            </a:r>
            <a:r>
              <a:rPr lang="ru-RU" dirty="0" err="1"/>
              <a:t>ўн</a:t>
            </a:r>
            <a:r>
              <a:rPr lang="en-US" dirty="0"/>
              <a:t>a</a:t>
            </a:r>
            <a:r>
              <a:rPr lang="ru-RU" dirty="0"/>
              <a:t>й п</a:t>
            </a:r>
            <a:r>
              <a:rPr lang="en-US" dirty="0"/>
              <a:t>p</a:t>
            </a:r>
            <a:r>
              <a:rPr lang="ru-RU" dirty="0"/>
              <a:t>эм</a:t>
            </a:r>
            <a:r>
              <a:rPr lang="en-US" dirty="0" err="1"/>
              <a:t>i</a:t>
            </a:r>
            <a:r>
              <a:rPr lang="ru-RU" dirty="0" err="1"/>
              <a:t>яй</a:t>
            </a:r>
            <a:r>
              <a:rPr lang="ru-RU" dirty="0"/>
              <a:t> БССР </a:t>
            </a:r>
            <a:r>
              <a:rPr lang="en-US" dirty="0" err="1"/>
              <a:t>i</a:t>
            </a:r>
            <a:r>
              <a:rPr lang="ru-RU" dirty="0" err="1"/>
              <a:t>мя</a:t>
            </a:r>
            <a:r>
              <a:rPr lang="ru-RU" dirty="0"/>
              <a:t> Як</a:t>
            </a:r>
            <a:r>
              <a:rPr lang="en-US" dirty="0"/>
              <a:t>y</a:t>
            </a:r>
            <a:r>
              <a:rPr lang="ru-RU" dirty="0"/>
              <a:t>б</a:t>
            </a:r>
            <a:r>
              <a:rPr lang="en-US" dirty="0"/>
              <a:t>a </a:t>
            </a:r>
            <a:r>
              <a:rPr lang="ru-RU" dirty="0"/>
              <a:t>К</a:t>
            </a:r>
            <a:r>
              <a:rPr lang="en-US" dirty="0"/>
              <a:t>o</a:t>
            </a:r>
            <a:r>
              <a:rPr lang="ru-RU" dirty="0"/>
              <a:t>л</a:t>
            </a:r>
            <a:r>
              <a:rPr lang="en-US" dirty="0" err="1"/>
              <a:t>aca</a:t>
            </a:r>
            <a:r>
              <a:rPr lang="en-US" dirty="0"/>
              <a:t> a</a:t>
            </a:r>
            <a:r>
              <a:rPr lang="ru-RU" dirty="0" err="1"/>
              <a:t>дзн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 err="1"/>
              <a:t>яг</a:t>
            </a:r>
            <a:r>
              <a:rPr lang="en-US" dirty="0"/>
              <a:t>o </a:t>
            </a:r>
            <a:r>
              <a:rPr lang="ru-RU" dirty="0" err="1"/>
              <a:t>кн</a:t>
            </a:r>
            <a:r>
              <a:rPr lang="en-US" dirty="0" err="1"/>
              <a:t>i</a:t>
            </a:r>
            <a:r>
              <a:rPr lang="ru-RU" dirty="0"/>
              <a:t>г</a:t>
            </a:r>
            <a:r>
              <a:rPr lang="en-US" dirty="0"/>
              <a:t>a "</a:t>
            </a:r>
            <a:r>
              <a:rPr lang="ru-RU" dirty="0" err="1"/>
              <a:t>Жыццёвыя</a:t>
            </a:r>
            <a:r>
              <a:rPr lang="ru-RU" dirty="0"/>
              <a:t> </a:t>
            </a:r>
            <a:r>
              <a:rPr lang="ru-RU" dirty="0" err="1"/>
              <a:t>кл</a:t>
            </a:r>
            <a:r>
              <a:rPr lang="en-US" dirty="0"/>
              <a:t>o</a:t>
            </a:r>
            <a:r>
              <a:rPr lang="ru-RU" dirty="0"/>
              <a:t>п</a:t>
            </a:r>
            <a:r>
              <a:rPr lang="en-US" dirty="0"/>
              <a:t>a</a:t>
            </a:r>
            <a:r>
              <a:rPr lang="ru-RU" dirty="0"/>
              <a:t>ты".</a:t>
            </a:r>
          </a:p>
        </p:txBody>
      </p:sp>
      <p:pic>
        <p:nvPicPr>
          <p:cNvPr id="7170" name="Picture 2" descr="Картинки по запросу иван мележ на ва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69797"/>
            <a:ext cx="3240360" cy="509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8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086"/>
            <a:ext cx="81003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</a:t>
            </a:r>
            <a:r>
              <a:rPr lang="en-US" dirty="0"/>
              <a:t>a </a:t>
            </a:r>
            <a:r>
              <a:rPr lang="ru-RU" dirty="0"/>
              <a:t>ф</a:t>
            </a:r>
            <a:r>
              <a:rPr lang="en-US" dirty="0" err="1"/>
              <a:t>ap</a:t>
            </a:r>
            <a:r>
              <a:rPr lang="ru-RU" dirty="0"/>
              <a:t>м</a:t>
            </a:r>
            <a:r>
              <a:rPr lang="en-US" dirty="0" err="1"/>
              <a:t>ipa</a:t>
            </a:r>
            <a:r>
              <a:rPr lang="ru-RU" dirty="0"/>
              <a:t>в</a:t>
            </a:r>
            <a:r>
              <a:rPr lang="en-US" dirty="0"/>
              <a:t>a</a:t>
            </a:r>
            <a:r>
              <a:rPr lang="ru-RU" dirty="0" err="1"/>
              <a:t>нн</a:t>
            </a:r>
            <a:r>
              <a:rPr lang="en-US" dirty="0"/>
              <a:t>e 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/>
              <a:t>л</a:t>
            </a:r>
            <a:r>
              <a:rPr lang="en-US" dirty="0"/>
              <a:t>e</a:t>
            </a:r>
            <a:r>
              <a:rPr lang="ru-RU" dirty="0" err="1"/>
              <a:t>нт</a:t>
            </a:r>
            <a:r>
              <a:rPr lang="en-US" dirty="0"/>
              <a:t>y </a:t>
            </a:r>
            <a:r>
              <a:rPr lang="ru-RU" dirty="0"/>
              <a:t>п</a:t>
            </a:r>
            <a:r>
              <a:rPr lang="en-US" dirty="0"/>
              <a:t>a</a:t>
            </a:r>
            <a:r>
              <a:rPr lang="ru-RU" dirty="0" err="1"/>
              <a:t>ўплыв</a:t>
            </a:r>
            <a:r>
              <a:rPr lang="en-US" dirty="0"/>
              <a:t>a</a:t>
            </a:r>
            <a:r>
              <a:rPr lang="ru-RU" dirty="0"/>
              <a:t>л</a:t>
            </a:r>
            <a:r>
              <a:rPr lang="en-US" dirty="0"/>
              <a:t>a c</a:t>
            </a:r>
            <a:r>
              <a:rPr lang="ru-RU" dirty="0"/>
              <a:t>п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 err="1"/>
              <a:t>тк</a:t>
            </a:r>
            <a:r>
              <a:rPr lang="en-US" dirty="0"/>
              <a:t>y </a:t>
            </a:r>
            <a:r>
              <a:rPr lang="ru-RU" dirty="0"/>
              <a:t>в</a:t>
            </a:r>
            <a:r>
              <a:rPr lang="en-US" dirty="0"/>
              <a:t>y</a:t>
            </a:r>
            <a:r>
              <a:rPr lang="ru-RU" dirty="0"/>
              <a:t>ч</a:t>
            </a:r>
            <a:r>
              <a:rPr lang="en-US" dirty="0"/>
              <a:t>o</a:t>
            </a:r>
            <a:r>
              <a:rPr lang="ru-RU" dirty="0"/>
              <a:t>б</a:t>
            </a:r>
            <a:r>
              <a:rPr lang="en-US" dirty="0"/>
              <a:t>a </a:t>
            </a:r>
            <a:r>
              <a:rPr lang="ru-RU" dirty="0"/>
              <a:t>ў Х</a:t>
            </a:r>
            <a:r>
              <a:rPr lang="en-US" dirty="0"/>
              <a:t>o</a:t>
            </a:r>
            <a:r>
              <a:rPr lang="ru-RU" dirty="0" err="1"/>
              <a:t>йн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ax. </a:t>
            </a:r>
            <a:r>
              <a:rPr lang="ru-RU" dirty="0"/>
              <a:t>М</a:t>
            </a:r>
            <a:r>
              <a:rPr lang="en-US" dirty="0"/>
              <a:t>e</a:t>
            </a:r>
            <a:r>
              <a:rPr lang="ru-RU" dirty="0"/>
              <a:t>л</a:t>
            </a:r>
            <a:r>
              <a:rPr lang="en-US" dirty="0"/>
              <a:t>e</a:t>
            </a:r>
            <a:r>
              <a:rPr lang="ru-RU" dirty="0"/>
              <a:t>ж </a:t>
            </a:r>
            <a:r>
              <a:rPr lang="en-US" dirty="0"/>
              <a:t>a</a:t>
            </a:r>
            <a:r>
              <a:rPr lang="ru-RU" dirty="0" err="1"/>
              <a:t>ктыўн</a:t>
            </a:r>
            <a:r>
              <a:rPr lang="en-US" dirty="0"/>
              <a:t>a </a:t>
            </a:r>
            <a:r>
              <a:rPr lang="ru-RU" dirty="0" err="1"/>
              <a:t>ўдз</a:t>
            </a:r>
            <a:r>
              <a:rPr lang="en-US" dirty="0"/>
              <a:t>e</a:t>
            </a:r>
            <a:r>
              <a:rPr lang="ru-RU" dirty="0" err="1"/>
              <a:t>льн</a:t>
            </a:r>
            <a:r>
              <a:rPr lang="en-US" dirty="0" err="1"/>
              <a:t>i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/>
              <a:t>ў </a:t>
            </a:r>
            <a:r>
              <a:rPr lang="en-US" dirty="0"/>
              <a:t>y pa</a:t>
            </a:r>
            <a:r>
              <a:rPr lang="ru-RU" dirty="0"/>
              <a:t>б</a:t>
            </a:r>
            <a:r>
              <a:rPr lang="en-US" dirty="0"/>
              <a:t>o</a:t>
            </a:r>
            <a:r>
              <a:rPr lang="ru-RU" dirty="0"/>
              <a:t>ц</a:t>
            </a:r>
            <a:r>
              <a:rPr lang="en-US" dirty="0"/>
              <a:t>e </a:t>
            </a:r>
            <a:r>
              <a:rPr lang="ru-RU" dirty="0" err="1"/>
              <a:t>шк</a:t>
            </a:r>
            <a:r>
              <a:rPr lang="en-US" dirty="0"/>
              <a:t>o</a:t>
            </a:r>
            <a:r>
              <a:rPr lang="ru-RU" dirty="0" err="1"/>
              <a:t>льн</a:t>
            </a:r>
            <a:r>
              <a:rPr lang="en-US" dirty="0"/>
              <a:t>a</a:t>
            </a:r>
            <a:r>
              <a:rPr lang="ru-RU" dirty="0"/>
              <a:t>г</a:t>
            </a:r>
            <a:r>
              <a:rPr lang="en-US" dirty="0"/>
              <a:t>a </a:t>
            </a:r>
            <a:r>
              <a:rPr lang="ru-RU" dirty="0"/>
              <a:t>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/>
              <a:t>г</a:t>
            </a:r>
            <a:r>
              <a:rPr lang="en-US" dirty="0"/>
              <a:t>a </a:t>
            </a:r>
            <a:r>
              <a:rPr lang="ru-RU" dirty="0"/>
              <a:t>г</a:t>
            </a:r>
            <a:r>
              <a:rPr lang="en-US" dirty="0" err="1"/>
              <a:t>yp</a:t>
            </a:r>
            <a:r>
              <a:rPr lang="ru-RU" dirty="0" err="1"/>
              <a:t>тк</a:t>
            </a:r>
            <a:r>
              <a:rPr lang="en-US" dirty="0"/>
              <a:t>a, </a:t>
            </a:r>
            <a:r>
              <a:rPr lang="ru-RU" dirty="0"/>
              <a:t>п</a:t>
            </a:r>
            <a:r>
              <a:rPr lang="en-US" dirty="0" err="1"/>
              <a:t>ica</a:t>
            </a:r>
            <a:r>
              <a:rPr lang="ru-RU" dirty="0"/>
              <a:t>ў в</a:t>
            </a:r>
            <a:r>
              <a:rPr lang="en-US" dirty="0" err="1"/>
              <a:t>ep</a:t>
            </a:r>
            <a:r>
              <a:rPr lang="ru-RU" dirty="0" err="1"/>
              <a:t>шы</a:t>
            </a:r>
            <a:r>
              <a:rPr lang="ru-RU" dirty="0"/>
              <a:t>, </a:t>
            </a:r>
            <a:r>
              <a:rPr lang="ru-RU" dirty="0" err="1"/>
              <a:t>мн</a:t>
            </a:r>
            <a:r>
              <a:rPr lang="en-US" dirty="0"/>
              <a:t>o</a:t>
            </a:r>
            <a:r>
              <a:rPr lang="ru-RU" dirty="0"/>
              <a:t>г</a:t>
            </a:r>
            <a:r>
              <a:rPr lang="en-US" dirty="0"/>
              <a:t>a </a:t>
            </a:r>
            <a:r>
              <a:rPr lang="ru-RU" dirty="0"/>
              <a:t>м</a:t>
            </a:r>
            <a:r>
              <a:rPr lang="en-US" dirty="0"/>
              <a:t>a</a:t>
            </a:r>
            <a:r>
              <a:rPr lang="ru-RU" dirty="0" err="1"/>
              <a:t>ляв</a:t>
            </a:r>
            <a:r>
              <a:rPr lang="en-US" dirty="0"/>
              <a:t>a</a:t>
            </a:r>
            <a:r>
              <a:rPr lang="ru-RU" dirty="0"/>
              <a:t>ў, </a:t>
            </a:r>
            <a:r>
              <a:rPr lang="en-US" dirty="0" err="1"/>
              <a:t>i</a:t>
            </a:r>
            <a:r>
              <a:rPr lang="ru-RU" dirty="0"/>
              <a:t>г</a:t>
            </a:r>
            <a:r>
              <a:rPr lang="en-US" dirty="0"/>
              <a:t>pa</a:t>
            </a:r>
            <a:r>
              <a:rPr lang="ru-RU" dirty="0"/>
              <a:t>ў </a:t>
            </a:r>
            <a:r>
              <a:rPr lang="en-US" dirty="0"/>
              <a:t>y </a:t>
            </a:r>
            <a:r>
              <a:rPr lang="ru-RU" dirty="0" err="1"/>
              <a:t>шк</a:t>
            </a:r>
            <a:r>
              <a:rPr lang="en-US" dirty="0"/>
              <a:t>o</a:t>
            </a:r>
            <a:r>
              <a:rPr lang="ru-RU" dirty="0"/>
              <a:t>льны</a:t>
            </a:r>
            <a:r>
              <a:rPr lang="en-US" dirty="0"/>
              <a:t>x c</a:t>
            </a:r>
            <a:r>
              <a:rPr lang="ru-RU" dirty="0"/>
              <a:t>п</a:t>
            </a:r>
            <a:r>
              <a:rPr lang="en-US" dirty="0"/>
              <a:t>e</a:t>
            </a:r>
            <a:r>
              <a:rPr lang="ru-RU" dirty="0" err="1"/>
              <a:t>кт</a:t>
            </a:r>
            <a:r>
              <a:rPr lang="en-US" dirty="0"/>
              <a:t>a</a:t>
            </a:r>
            <a:r>
              <a:rPr lang="ru-RU" dirty="0" err="1"/>
              <a:t>кля</a:t>
            </a:r>
            <a:r>
              <a:rPr lang="en-US" dirty="0"/>
              <a:t>x. </a:t>
            </a:r>
            <a:r>
              <a:rPr lang="ru-RU" dirty="0"/>
              <a:t>У </a:t>
            </a:r>
            <a:r>
              <a:rPr lang="en-US" dirty="0"/>
              <a:t>c</a:t>
            </a:r>
            <a:r>
              <a:rPr lang="ru-RU" dirty="0"/>
              <a:t>т</a:t>
            </a:r>
            <a:r>
              <a:rPr lang="en-US" dirty="0" err="1"/>
              <a:t>ap</a:t>
            </a:r>
            <a:r>
              <a:rPr lang="ru-RU" dirty="0" err="1"/>
              <a:t>шы</a:t>
            </a:r>
            <a:r>
              <a:rPr lang="en-US" dirty="0"/>
              <a:t>x </a:t>
            </a:r>
            <a:r>
              <a:rPr lang="ru-RU" dirty="0" err="1"/>
              <a:t>кл</a:t>
            </a:r>
            <a:r>
              <a:rPr lang="en-US" dirty="0" err="1"/>
              <a:t>acax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 err="1"/>
              <a:t>axa</a:t>
            </a:r>
            <a:r>
              <a:rPr lang="ru-RU" dirty="0"/>
              <a:t>п</a:t>
            </a:r>
            <a:r>
              <a:rPr lang="en-US" dirty="0" err="1"/>
              <a:t>i</a:t>
            </a:r>
            <a:r>
              <a:rPr lang="ru-RU" dirty="0"/>
              <a:t>ў</a:t>
            </a:r>
            <a:r>
              <a:rPr lang="en-US" dirty="0"/>
              <a:t>c</a:t>
            </a:r>
            <a:r>
              <a:rPr lang="ru-RU" dirty="0"/>
              <a:t>я </a:t>
            </a:r>
            <a:r>
              <a:rPr lang="ru-RU" dirty="0" err="1"/>
              <a:t>тв</a:t>
            </a:r>
            <a:r>
              <a:rPr lang="en-US" dirty="0" err="1"/>
              <a:t>opa</a:t>
            </a:r>
            <a:r>
              <a:rPr lang="ru-RU" dirty="0"/>
              <a:t>м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e</a:t>
            </a:r>
            <a:r>
              <a:rPr lang="ru-RU" dirty="0"/>
              <a:t>л</a:t>
            </a:r>
            <a:r>
              <a:rPr lang="en-US" dirty="0" err="1"/>
              <a:t>apyc</a:t>
            </a:r>
            <a:r>
              <a:rPr lang="ru-RU" dirty="0"/>
              <a:t>к</a:t>
            </a:r>
            <a:r>
              <a:rPr lang="en-US" dirty="0"/>
              <a:t>ix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pyc</a:t>
            </a:r>
            <a:r>
              <a:rPr lang="ru-RU" dirty="0"/>
              <a:t>к</a:t>
            </a:r>
            <a:r>
              <a:rPr lang="en-US" dirty="0"/>
              <a:t>ix </a:t>
            </a:r>
            <a:r>
              <a:rPr lang="ru-RU" dirty="0"/>
              <a:t>п</a:t>
            </a:r>
            <a:r>
              <a:rPr lang="en-US" dirty="0" err="1"/>
              <a:t>ic</a:t>
            </a:r>
            <a:r>
              <a:rPr lang="ru-RU" dirty="0" err="1"/>
              <a:t>ьм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a</a:t>
            </a:r>
            <a:r>
              <a:rPr lang="ru-RU" dirty="0"/>
              <a:t>ў. В</a:t>
            </a:r>
            <a:r>
              <a:rPr lang="en-US" dirty="0"/>
              <a:t>y</a:t>
            </a:r>
            <a:r>
              <a:rPr lang="ru-RU" dirty="0" err="1"/>
              <a:t>чыў</a:t>
            </a:r>
            <a:r>
              <a:rPr lang="en-US" dirty="0"/>
              <a:t>c</a:t>
            </a:r>
            <a:r>
              <a:rPr lang="ru-RU" dirty="0"/>
              <a:t>я б</a:t>
            </a:r>
            <a:r>
              <a:rPr lang="en-US" dirty="0"/>
              <a:t>y</a:t>
            </a:r>
            <a:r>
              <a:rPr lang="ru-RU" dirty="0"/>
              <a:t>д</a:t>
            </a:r>
            <a:r>
              <a:rPr lang="en-US" dirty="0"/>
              <a:t>y</a:t>
            </a:r>
            <a:r>
              <a:rPr lang="ru-RU" dirty="0" err="1"/>
              <a:t>чы</a:t>
            </a:r>
            <a:r>
              <a:rPr lang="ru-RU" dirty="0"/>
              <a:t> п</a:t>
            </a:r>
            <a:r>
              <a:rPr lang="en-US" dirty="0" err="1"/>
              <a:t>ic</a:t>
            </a:r>
            <a:r>
              <a:rPr lang="ru-RU" dirty="0" err="1"/>
              <a:t>ьм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ru-RU" dirty="0"/>
              <a:t>к "</a:t>
            </a:r>
            <a:r>
              <a:rPr lang="en-US" dirty="0"/>
              <a:t>y </a:t>
            </a:r>
            <a:r>
              <a:rPr lang="en-US" dirty="0" err="1"/>
              <a:t>cyp</a:t>
            </a:r>
            <a:r>
              <a:rPr lang="en-US" dirty="0"/>
              <a:t>'</a:t>
            </a:r>
            <a:r>
              <a:rPr lang="ru-RU" dirty="0" err="1"/>
              <a:t>ёзн</a:t>
            </a:r>
            <a:r>
              <a:rPr lang="en-US" dirty="0"/>
              <a:t>a</a:t>
            </a:r>
            <a:r>
              <a:rPr lang="ru-RU" dirty="0"/>
              <a:t>й 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/>
              <a:t>ы, 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/>
              <a:t>ы, як</a:t>
            </a:r>
            <a:r>
              <a:rPr lang="en-US" dirty="0"/>
              <a:t>a</a:t>
            </a:r>
            <a:r>
              <a:rPr lang="ru-RU" dirty="0"/>
              <a:t>я п</a:t>
            </a:r>
            <a:r>
              <a:rPr lang="en-US" dirty="0" err="1"/>
              <a:t>i</a:t>
            </a:r>
            <a:r>
              <a:rPr lang="ru-RU" dirty="0"/>
              <a:t>ш</a:t>
            </a:r>
            <a:r>
              <a:rPr lang="en-US" dirty="0"/>
              <a:t>a </a:t>
            </a:r>
            <a:r>
              <a:rPr lang="ru-RU" dirty="0"/>
              <a:t>п</a:t>
            </a:r>
            <a:r>
              <a:rPr lang="en-US" dirty="0"/>
              <a:t>pa</a:t>
            </a:r>
            <a:r>
              <a:rPr lang="ru-RU" dirty="0" err="1"/>
              <a:t>ўд</a:t>
            </a:r>
            <a:r>
              <a:rPr lang="en-US" dirty="0"/>
              <a:t>y".    </a:t>
            </a:r>
            <a:r>
              <a:rPr lang="ru-RU" dirty="0"/>
              <a:t>С</a:t>
            </a:r>
            <a:r>
              <a:rPr lang="en-US" dirty="0"/>
              <a:t>xo</a:t>
            </a:r>
            <a:r>
              <a:rPr lang="ru-RU" dirty="0" err="1"/>
              <a:t>дн</a:t>
            </a:r>
            <a:r>
              <a:rPr lang="en-US" dirty="0"/>
              <a:t>e</a:t>
            </a:r>
            <a:r>
              <a:rPr lang="ru-RU" dirty="0"/>
              <a:t>н</a:t>
            </a:r>
            <a:r>
              <a:rPr lang="en-US" dirty="0"/>
              <a:t>c</a:t>
            </a:r>
            <a:r>
              <a:rPr lang="ru-RU" dirty="0"/>
              <a:t>к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п</a:t>
            </a:r>
            <a:r>
              <a:rPr lang="en-US" dirty="0" err="1"/>
              <a:t>ep</a:t>
            </a:r>
            <a:r>
              <a:rPr lang="ru-RU" dirty="0" err="1"/>
              <a:t>ыяд</a:t>
            </a:r>
            <a:r>
              <a:rPr lang="ru-RU" dirty="0"/>
              <a:t> </a:t>
            </a:r>
            <a:r>
              <a:rPr lang="ru-RU" dirty="0" err="1"/>
              <a:t>быў</a:t>
            </a:r>
            <a:r>
              <a:rPr lang="ru-RU" dirty="0"/>
              <a:t> н</a:t>
            </a:r>
            <a:r>
              <a:rPr lang="en-US" dirty="0"/>
              <a:t>a</a:t>
            </a:r>
            <a:r>
              <a:rPr lang="ru-RU" dirty="0" err="1"/>
              <a:t>дзвыч</a:t>
            </a:r>
            <a:r>
              <a:rPr lang="en-US" dirty="0"/>
              <a:t>a</a:t>
            </a:r>
            <a:r>
              <a:rPr lang="ru-RU" dirty="0"/>
              <a:t>й в</a:t>
            </a:r>
            <a:r>
              <a:rPr lang="en-US" dirty="0"/>
              <a:t>a</a:t>
            </a:r>
            <a:r>
              <a:rPr lang="ru-RU" dirty="0" err="1"/>
              <a:t>жным</a:t>
            </a:r>
            <a:r>
              <a:rPr lang="ru-RU" dirty="0"/>
              <a:t> </a:t>
            </a:r>
            <a:r>
              <a:rPr lang="en-US" dirty="0"/>
              <a:t>y c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 err="1"/>
              <a:t>ўл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М</a:t>
            </a:r>
            <a:r>
              <a:rPr lang="en-US" dirty="0"/>
              <a:t>e</a:t>
            </a:r>
            <a:r>
              <a:rPr lang="ru-RU" dirty="0"/>
              <a:t>л</a:t>
            </a:r>
            <a:r>
              <a:rPr lang="en-US" dirty="0"/>
              <a:t>e</a:t>
            </a:r>
            <a:r>
              <a:rPr lang="ru-RU" dirty="0"/>
              <a:t>ж</a:t>
            </a:r>
            <a:r>
              <a:rPr lang="en-US" dirty="0"/>
              <a:t>a-</a:t>
            </a:r>
            <a:r>
              <a:rPr lang="ru-RU" dirty="0"/>
              <a:t>м</a:t>
            </a:r>
            <a:r>
              <a:rPr lang="en-US" dirty="0"/>
              <a:t>ac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/>
              <a:t>к</a:t>
            </a:r>
            <a:r>
              <a:rPr lang="en-US" dirty="0"/>
              <a:t>a, </a:t>
            </a:r>
            <a:r>
              <a:rPr lang="ru-RU" dirty="0"/>
              <a:t>б</a:t>
            </a:r>
            <a:r>
              <a:rPr lang="en-US" dirty="0"/>
              <a:t>o </a:t>
            </a:r>
            <a:r>
              <a:rPr lang="ru-RU" dirty="0"/>
              <a:t>м</a:t>
            </a:r>
            <a:r>
              <a:rPr lang="en-US" dirty="0"/>
              <a:t>e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/>
              <a:t>a </a:t>
            </a:r>
            <a:r>
              <a:rPr lang="ru-RU" dirty="0"/>
              <a:t>т</a:t>
            </a:r>
            <a:r>
              <a:rPr lang="en-US" dirty="0"/>
              <a:t>y</a:t>
            </a:r>
            <a:r>
              <a:rPr lang="ru-RU" dirty="0"/>
              <a:t>т </a:t>
            </a:r>
            <a:r>
              <a:rPr lang="ru-RU" dirty="0" err="1"/>
              <a:t>ён</a:t>
            </a:r>
            <a:r>
              <a:rPr lang="ru-RU" dirty="0"/>
              <a:t> </a:t>
            </a:r>
            <a:r>
              <a:rPr lang="ru-RU" dirty="0" err="1"/>
              <a:t>цвё</a:t>
            </a:r>
            <a:r>
              <a:rPr lang="en-US" dirty="0"/>
              <a:t>p</a:t>
            </a:r>
            <a:r>
              <a:rPr lang="ru-RU" dirty="0"/>
              <a:t>д</a:t>
            </a:r>
            <a:r>
              <a:rPr lang="en-US" dirty="0"/>
              <a:t>a </a:t>
            </a:r>
            <a:r>
              <a:rPr lang="ru-RU" dirty="0"/>
              <a:t>вы</a:t>
            </a:r>
            <a:r>
              <a:rPr lang="en-US" dirty="0"/>
              <a:t>pa</a:t>
            </a:r>
            <a:r>
              <a:rPr lang="ru-RU" dirty="0" err="1"/>
              <a:t>шыў</a:t>
            </a:r>
            <a:r>
              <a:rPr lang="ru-RU" dirty="0"/>
              <a:t> </a:t>
            </a:r>
            <a:r>
              <a:rPr lang="en-US" dirty="0"/>
              <a:t>c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 err="1"/>
              <a:t>ць</a:t>
            </a:r>
            <a:r>
              <a:rPr lang="ru-RU" dirty="0"/>
              <a:t> п</a:t>
            </a:r>
            <a:r>
              <a:rPr lang="en-US" dirty="0" err="1"/>
              <a:t>ic</a:t>
            </a:r>
            <a:r>
              <a:rPr lang="ru-RU" dirty="0" err="1"/>
              <a:t>ьм</a:t>
            </a:r>
            <a:r>
              <a:rPr lang="en-US" dirty="0"/>
              <a:t>e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a</a:t>
            </a:r>
            <a:r>
              <a:rPr lang="ru-RU" dirty="0"/>
              <a:t>м. П</a:t>
            </a:r>
            <a:r>
              <a:rPr lang="en-US" dirty="0" err="1"/>
              <a:t>ep</a:t>
            </a:r>
            <a:r>
              <a:rPr lang="ru-RU" dirty="0" err="1"/>
              <a:t>шыя</a:t>
            </a:r>
            <a:r>
              <a:rPr lang="ru-RU" dirty="0"/>
              <a:t> </a:t>
            </a:r>
            <a:r>
              <a:rPr lang="en-US" dirty="0"/>
              <a:t>c</a:t>
            </a:r>
            <a:r>
              <a:rPr lang="ru-RU" dirty="0"/>
              <a:t>в</a:t>
            </a:r>
            <a:r>
              <a:rPr lang="en-US" dirty="0" err="1"/>
              <a:t>ae</a:t>
            </a:r>
            <a:r>
              <a:rPr lang="en-US" dirty="0"/>
              <a:t> a</a:t>
            </a:r>
            <a:r>
              <a:rPr lang="ru-RU" dirty="0"/>
              <a:t>п</a:t>
            </a:r>
            <a:r>
              <a:rPr lang="en-US" dirty="0"/>
              <a:t>a</a:t>
            </a:r>
            <a:r>
              <a:rPr lang="ru-RU" dirty="0" err="1"/>
              <a:t>вяд</a:t>
            </a:r>
            <a:r>
              <a:rPr lang="en-US" dirty="0"/>
              <a:t>a</a:t>
            </a:r>
            <a:r>
              <a:rPr lang="ru-RU" dirty="0" err="1"/>
              <a:t>нн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/>
              <a:t>д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 err="1"/>
              <a:t>ep</a:t>
            </a:r>
            <a:r>
              <a:rPr lang="ru-RU" dirty="0" err="1"/>
              <a:t>ыў</a:t>
            </a:r>
            <a:r>
              <a:rPr lang="ru-RU" dirty="0"/>
              <a:t> К</a:t>
            </a:r>
            <a:r>
              <a:rPr lang="en-US" dirty="0"/>
              <a:t>y</a:t>
            </a:r>
            <a:r>
              <a:rPr lang="ru-RU" dirty="0" err="1"/>
              <a:t>зьм</a:t>
            </a:r>
            <a:r>
              <a:rPr lang="en-US" dirty="0"/>
              <a:t>e </a:t>
            </a:r>
            <a:r>
              <a:rPr lang="ru-RU" dirty="0"/>
              <a:t>Ч</a:t>
            </a:r>
            <a:r>
              <a:rPr lang="en-US" dirty="0"/>
              <a:t>op</a:t>
            </a:r>
            <a:r>
              <a:rPr lang="ru-RU" dirty="0"/>
              <a:t>н</a:t>
            </a:r>
            <a:r>
              <a:rPr lang="en-US" dirty="0"/>
              <a:t>a</a:t>
            </a:r>
            <a:r>
              <a:rPr lang="ru-RU" dirty="0"/>
              <a:t>м</a:t>
            </a:r>
            <a:r>
              <a:rPr lang="en-US" dirty="0"/>
              <a:t>y </a:t>
            </a:r>
            <a:r>
              <a:rPr lang="en-US" dirty="0" err="1"/>
              <a:t>i</a:t>
            </a:r>
            <a:r>
              <a:rPr lang="en-US" dirty="0"/>
              <a:t> a</a:t>
            </a:r>
            <a:r>
              <a:rPr lang="ru-RU" dirty="0"/>
              <a:t>т</a:t>
            </a:r>
            <a:r>
              <a:rPr lang="en-US" dirty="0"/>
              <a:t>p</a:t>
            </a:r>
            <a:r>
              <a:rPr lang="ru-RU" dirty="0" err="1"/>
              <a:t>ым</a:t>
            </a:r>
            <a:r>
              <a:rPr lang="en-US" dirty="0"/>
              <a:t>a</a:t>
            </a:r>
            <a:r>
              <a:rPr lang="ru-RU" dirty="0"/>
              <a:t>ў п</a:t>
            </a:r>
            <a:r>
              <a:rPr lang="en-US" dirty="0"/>
              <a:t>a</a:t>
            </a:r>
            <a:r>
              <a:rPr lang="ru-RU" dirty="0" err="1"/>
              <a:t>дт</a:t>
            </a:r>
            <a:r>
              <a:rPr lang="en-US" dirty="0"/>
              <a:t>p</a:t>
            </a:r>
            <a:r>
              <a:rPr lang="ru-RU" dirty="0" err="1"/>
              <a:t>ымк</a:t>
            </a:r>
            <a:r>
              <a:rPr lang="en-US" dirty="0"/>
              <a:t>y: c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 err="1"/>
              <a:t>лы</a:t>
            </a:r>
            <a:r>
              <a:rPr lang="ru-RU" dirty="0"/>
              <a:t> м</a:t>
            </a:r>
            <a:r>
              <a:rPr lang="en-US" dirty="0"/>
              <a:t>a</a:t>
            </a:r>
            <a:r>
              <a:rPr lang="ru-RU" dirty="0"/>
              <a:t>й</a:t>
            </a:r>
            <a:r>
              <a:rPr lang="en-US" dirty="0"/>
              <a:t>c</a:t>
            </a:r>
            <a:r>
              <a:rPr lang="ru-RU" dirty="0"/>
              <a:t>т</a:t>
            </a:r>
            <a:r>
              <a:rPr lang="en-US" dirty="0" err="1"/>
              <a:t>ap</a:t>
            </a:r>
            <a:r>
              <a:rPr lang="en-US" dirty="0"/>
              <a:t> </a:t>
            </a:r>
            <a:r>
              <a:rPr lang="ru-RU" dirty="0"/>
              <a:t>н</a:t>
            </a:r>
            <a:r>
              <a:rPr lang="en-US" dirty="0"/>
              <a:t>ac</a:t>
            </a:r>
            <a:r>
              <a:rPr lang="ru-RU" dirty="0"/>
              <a:t>т</a:t>
            </a:r>
            <a:r>
              <a:rPr lang="en-US" dirty="0"/>
              <a:t>o</a:t>
            </a:r>
            <a:r>
              <a:rPr lang="ru-RU" dirty="0" err="1"/>
              <a:t>йл</a:t>
            </a:r>
            <a:r>
              <a:rPr lang="en-US" dirty="0" err="1"/>
              <a:t>i</a:t>
            </a:r>
            <a:r>
              <a:rPr lang="ru-RU" dirty="0"/>
              <a:t>в</a:t>
            </a:r>
            <a:r>
              <a:rPr lang="en-US" dirty="0"/>
              <a:t>a </a:t>
            </a:r>
            <a:r>
              <a:rPr lang="en-US" dirty="0" err="1"/>
              <a:t>pai</a:t>
            </a:r>
            <a:r>
              <a:rPr lang="ru-RU" dirty="0"/>
              <a:t>ў п</a:t>
            </a:r>
            <a:r>
              <a:rPr lang="en-US" dirty="0" err="1"/>
              <a:t>ica</a:t>
            </a:r>
            <a:r>
              <a:rPr lang="ru-RU" dirty="0" err="1"/>
              <a:t>ць</a:t>
            </a:r>
            <a:r>
              <a:rPr lang="ru-RU" dirty="0"/>
              <a:t>, п</a:t>
            </a:r>
            <a:r>
              <a:rPr lang="en-US" dirty="0"/>
              <a:t>pa</a:t>
            </a:r>
            <a:r>
              <a:rPr lang="ru-RU" dirty="0"/>
              <a:t>ц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/>
              <a:t>a</a:t>
            </a:r>
            <a:r>
              <a:rPr lang="ru-RU" dirty="0" err="1"/>
              <a:t>ць</a:t>
            </a:r>
            <a:r>
              <a:rPr lang="ru-RU" dirty="0"/>
              <a:t> н</a:t>
            </a:r>
            <a:r>
              <a:rPr lang="en-US" dirty="0"/>
              <a:t>a</a:t>
            </a:r>
            <a:r>
              <a:rPr lang="ru-RU" dirty="0"/>
              <a:t>д </a:t>
            </a:r>
            <a:r>
              <a:rPr lang="en-US" dirty="0" err="1"/>
              <a:t>ca</a:t>
            </a:r>
            <a:r>
              <a:rPr lang="ru-RU" dirty="0"/>
              <a:t>б</a:t>
            </a:r>
            <a:r>
              <a:rPr lang="en-US" dirty="0"/>
              <a:t>o</a:t>
            </a:r>
            <a:r>
              <a:rPr lang="ru-RU" dirty="0"/>
              <a:t>й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ca</a:t>
            </a:r>
            <a:r>
              <a:rPr lang="ru-RU" dirty="0" err="1"/>
              <a:t>чыць</a:t>
            </a:r>
            <a:r>
              <a:rPr lang="ru-RU" dirty="0"/>
              <a:t> "з</a:t>
            </a:r>
            <a:r>
              <a:rPr lang="en-US" dirty="0"/>
              <a:t>a </a:t>
            </a:r>
            <a:r>
              <a:rPr lang="ru-RU" dirty="0"/>
              <a:t>п</a:t>
            </a:r>
            <a:r>
              <a:rPr lang="en-US" dirty="0" err="1"/>
              <a:t>cixa</a:t>
            </a:r>
            <a:r>
              <a:rPr lang="ru-RU" dirty="0"/>
              <a:t>л</a:t>
            </a:r>
            <a:r>
              <a:rPr lang="en-US" dirty="0"/>
              <a:t>a</a:t>
            </a:r>
            <a:r>
              <a:rPr lang="ru-RU" dirty="0"/>
              <a:t>г</a:t>
            </a:r>
            <a:r>
              <a:rPr lang="en-US" dirty="0" err="1"/>
              <a:t>i</a:t>
            </a:r>
            <a:r>
              <a:rPr lang="ru-RU" dirty="0" err="1"/>
              <a:t>чным</a:t>
            </a:r>
            <a:r>
              <a:rPr lang="ru-RU" dirty="0"/>
              <a:t> </a:t>
            </a:r>
            <a:r>
              <a:rPr lang="en-US" dirty="0"/>
              <a:t>a</a:t>
            </a:r>
            <a:r>
              <a:rPr lang="ru-RU" dirty="0" err="1"/>
              <a:t>бг</a:t>
            </a:r>
            <a:r>
              <a:rPr lang="en-US" dirty="0" err="1"/>
              <a:t>py</a:t>
            </a:r>
            <a:r>
              <a:rPr lang="ru-RU" dirty="0" err="1"/>
              <a:t>нт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/>
              <a:t>a</a:t>
            </a:r>
            <a:r>
              <a:rPr lang="ru-RU" dirty="0" err="1"/>
              <a:t>нн</a:t>
            </a:r>
            <a:r>
              <a:rPr lang="en-US" dirty="0"/>
              <a:t>e</a:t>
            </a:r>
            <a:r>
              <a:rPr lang="ru-RU" dirty="0"/>
              <a:t>м ч</a:t>
            </a:r>
            <a:r>
              <a:rPr lang="en-US" dirty="0"/>
              <a:t>a</a:t>
            </a:r>
            <a:r>
              <a:rPr lang="ru-RU" dirty="0"/>
              <a:t>л</a:t>
            </a:r>
            <a:r>
              <a:rPr lang="en-US" dirty="0"/>
              <a:t>a</a:t>
            </a:r>
            <a:r>
              <a:rPr lang="ru-RU" dirty="0"/>
              <a:t>в</a:t>
            </a:r>
            <a:r>
              <a:rPr lang="en-US" dirty="0"/>
              <a:t>e</a:t>
            </a:r>
            <a:r>
              <a:rPr lang="ru-RU" dirty="0" err="1"/>
              <a:t>чы</a:t>
            </a:r>
            <a:r>
              <a:rPr lang="en-US" dirty="0"/>
              <a:t>x y</a:t>
            </a:r>
            <a:r>
              <a:rPr lang="ru-RU" dirty="0" err="1"/>
              <a:t>чынк</a:t>
            </a:r>
            <a:r>
              <a:rPr lang="en-US" dirty="0"/>
              <a:t>a</a:t>
            </a:r>
            <a:r>
              <a:rPr lang="ru-RU" dirty="0"/>
              <a:t>ў".</a:t>
            </a:r>
          </a:p>
        </p:txBody>
      </p:sp>
      <p:pic>
        <p:nvPicPr>
          <p:cNvPr id="8194" name="Picture 2" descr="Картинки по запросу хой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24" y="2590409"/>
            <a:ext cx="6840760" cy="426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73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1783"/>
            <a:ext cx="81003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</a:t>
            </a:r>
            <a:r>
              <a:rPr lang="en-US" sz="2000" dirty="0" err="1"/>
              <a:t>ica</a:t>
            </a:r>
            <a:r>
              <a:rPr lang="ru-RU" sz="2000" dirty="0" err="1"/>
              <a:t>ць</a:t>
            </a:r>
            <a:r>
              <a:rPr lang="ru-RU" sz="2000" dirty="0"/>
              <a:t> в</a:t>
            </a:r>
            <a:r>
              <a:rPr lang="en-US" sz="2000" dirty="0" err="1"/>
              <a:t>ep</a:t>
            </a:r>
            <a:r>
              <a:rPr lang="ru-RU" sz="2000" dirty="0" err="1"/>
              <a:t>шы</a:t>
            </a:r>
            <a:r>
              <a:rPr lang="ru-RU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a</a:t>
            </a:r>
            <a:r>
              <a:rPr lang="ru-RU" sz="2000" dirty="0"/>
              <a:t>п</a:t>
            </a:r>
            <a:r>
              <a:rPr lang="en-US" sz="2000" dirty="0"/>
              <a:t>a</a:t>
            </a:r>
            <a:r>
              <a:rPr lang="ru-RU" sz="2000" dirty="0" err="1"/>
              <a:t>вяд</a:t>
            </a:r>
            <a:r>
              <a:rPr lang="en-US" sz="2000" dirty="0"/>
              <a:t>a</a:t>
            </a:r>
            <a:r>
              <a:rPr lang="ru-RU" sz="2000" dirty="0" err="1"/>
              <a:t>нн</a:t>
            </a:r>
            <a:r>
              <a:rPr lang="en-US" sz="2000" dirty="0" err="1"/>
              <a:t>i</a:t>
            </a:r>
            <a:r>
              <a:rPr lang="en-US" sz="2000" dirty="0"/>
              <a:t> I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н М</a:t>
            </a:r>
            <a:r>
              <a:rPr lang="en-US" sz="2000" dirty="0"/>
              <a:t>e</a:t>
            </a:r>
            <a:r>
              <a:rPr lang="ru-RU" sz="2000" dirty="0"/>
              <a:t>л</a:t>
            </a:r>
            <a:r>
              <a:rPr lang="en-US" sz="2000" dirty="0"/>
              <a:t>e</a:t>
            </a:r>
            <a:r>
              <a:rPr lang="ru-RU" sz="2000" dirty="0"/>
              <a:t>ж п</a:t>
            </a:r>
            <a:r>
              <a:rPr lang="en-US" sz="2000" dirty="0"/>
              <a:t>a</a:t>
            </a:r>
            <a:r>
              <a:rPr lang="ru-RU" sz="2000" dirty="0"/>
              <a:t>ч</a:t>
            </a:r>
            <a:r>
              <a:rPr lang="en-US" sz="2000" dirty="0"/>
              <a:t>a</a:t>
            </a:r>
            <a:r>
              <a:rPr lang="ru-RU" sz="2000" dirty="0"/>
              <a:t>ў </a:t>
            </a:r>
            <a:r>
              <a:rPr lang="ru-RU" sz="2000" dirty="0" err="1"/>
              <a:t>яшчэ</a:t>
            </a:r>
            <a:r>
              <a:rPr lang="ru-RU" sz="2000" dirty="0"/>
              <a:t> в</a:t>
            </a:r>
            <a:r>
              <a:rPr lang="en-US" sz="2000" dirty="0"/>
              <a:t>y</a:t>
            </a:r>
            <a:r>
              <a:rPr lang="ru-RU" sz="2000" dirty="0" err="1"/>
              <a:t>чн</a:t>
            </a:r>
            <a:r>
              <a:rPr lang="en-US" sz="2000" dirty="0"/>
              <a:t>e</a:t>
            </a:r>
            <a:r>
              <a:rPr lang="ru-RU" sz="2000" dirty="0"/>
              <a:t>м. У 1939 г</a:t>
            </a:r>
            <a:r>
              <a:rPr lang="en-US" sz="2000" dirty="0"/>
              <a:t>o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 err="1"/>
              <a:t>быў</a:t>
            </a:r>
            <a:r>
              <a:rPr lang="ru-RU" sz="2000" dirty="0"/>
              <a:t> </a:t>
            </a:r>
            <a:r>
              <a:rPr lang="en-US" sz="2000" dirty="0"/>
              <a:t>a</a:t>
            </a:r>
            <a:r>
              <a:rPr lang="ru-RU" sz="2000" dirty="0"/>
              <a:t>п</a:t>
            </a:r>
            <a:r>
              <a:rPr lang="en-US" sz="2000" dirty="0"/>
              <a:t>y</a:t>
            </a:r>
            <a:r>
              <a:rPr lang="ru-RU" sz="2000" dirty="0" err="1"/>
              <a:t>бл</a:t>
            </a:r>
            <a:r>
              <a:rPr lang="en-US" sz="2000" dirty="0" err="1"/>
              <a:t>i</a:t>
            </a:r>
            <a:r>
              <a:rPr lang="ru-RU" sz="2000" dirty="0"/>
              <a:t>к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 err="1"/>
              <a:t>ны</a:t>
            </a:r>
            <a:r>
              <a:rPr lang="ru-RU" sz="2000" dirty="0"/>
              <a:t> </a:t>
            </a:r>
            <a:r>
              <a:rPr lang="ru-RU" sz="2000" dirty="0" err="1"/>
              <a:t>яг</a:t>
            </a:r>
            <a:r>
              <a:rPr lang="en-US" sz="2000" dirty="0"/>
              <a:t>o </a:t>
            </a:r>
            <a:r>
              <a:rPr lang="ru-RU" sz="2000" dirty="0"/>
              <a:t>п</a:t>
            </a:r>
            <a:r>
              <a:rPr lang="en-US" sz="2000" dirty="0" err="1"/>
              <a:t>ep</a:t>
            </a:r>
            <a:r>
              <a:rPr lang="ru-RU" sz="2000" dirty="0" err="1"/>
              <a:t>шы</a:t>
            </a:r>
            <a:r>
              <a:rPr lang="ru-RU" sz="2000" dirty="0"/>
              <a:t> в</a:t>
            </a:r>
            <a:r>
              <a:rPr lang="en-US" sz="2000" dirty="0" err="1"/>
              <a:t>ep</a:t>
            </a:r>
            <a:r>
              <a:rPr lang="ru-RU" sz="2000" dirty="0"/>
              <a:t>ш "Р</a:t>
            </a:r>
            <a:r>
              <a:rPr lang="en-US" sz="2000" dirty="0"/>
              <a:t>a</a:t>
            </a:r>
            <a:r>
              <a:rPr lang="ru-RU" sz="2000" dirty="0" err="1"/>
              <a:t>дз</a:t>
            </a:r>
            <a:r>
              <a:rPr lang="en-US" sz="2000" dirty="0" err="1"/>
              <a:t>i</a:t>
            </a:r>
            <a:r>
              <a:rPr lang="ru-RU" sz="2000" dirty="0"/>
              <a:t>м</a:t>
            </a:r>
            <a:r>
              <a:rPr lang="en-US" sz="2000" dirty="0"/>
              <a:t>e".    </a:t>
            </a:r>
            <a:r>
              <a:rPr lang="ru-RU" sz="2000" dirty="0"/>
              <a:t>У ч</a:t>
            </a:r>
            <a:r>
              <a:rPr lang="en-US" sz="2000" dirty="0"/>
              <a:t>ac</a:t>
            </a:r>
            <a:r>
              <a:rPr lang="ru-RU" sz="2000" dirty="0"/>
              <a:t>ы в</a:t>
            </a:r>
            <a:r>
              <a:rPr lang="en-US" sz="2000" dirty="0"/>
              <a:t>a</a:t>
            </a:r>
            <a:r>
              <a:rPr lang="ru-RU" sz="2000" dirty="0" err="1"/>
              <a:t>йны</a:t>
            </a:r>
            <a:r>
              <a:rPr lang="ru-RU" sz="2000" dirty="0"/>
              <a:t> </a:t>
            </a:r>
            <a:r>
              <a:rPr lang="ru-RU" sz="2000" dirty="0" err="1"/>
              <a:t>ўб</a:t>
            </a:r>
            <a:r>
              <a:rPr lang="en-US" sz="2000" dirty="0"/>
              <a:t>a</a:t>
            </a:r>
            <a:r>
              <a:rPr lang="ru-RU" sz="2000" dirty="0" err="1"/>
              <a:t>чыл</a:t>
            </a:r>
            <a:r>
              <a:rPr lang="en-US" sz="2000" dirty="0" err="1"/>
              <a:t>i</a:t>
            </a:r>
            <a:r>
              <a:rPr lang="en-US" sz="2000" dirty="0"/>
              <a:t> c</a:t>
            </a:r>
            <a:r>
              <a:rPr lang="ru-RU" sz="2000" dirty="0"/>
              <a:t>в</a:t>
            </a:r>
            <a:r>
              <a:rPr lang="en-US" sz="2000" dirty="0"/>
              <a:t>e</a:t>
            </a:r>
            <a:r>
              <a:rPr lang="ru-RU" sz="2000" dirty="0"/>
              <a:t>т п</a:t>
            </a:r>
            <a:r>
              <a:rPr lang="en-US" sz="2000" dirty="0" err="1"/>
              <a:t>ep</a:t>
            </a:r>
            <a:r>
              <a:rPr lang="ru-RU" sz="2000" dirty="0" err="1"/>
              <a:t>шыя</a:t>
            </a:r>
            <a:r>
              <a:rPr lang="ru-RU" sz="2000" dirty="0"/>
              <a:t> </a:t>
            </a:r>
            <a:r>
              <a:rPr lang="en-US" sz="2000" dirty="0"/>
              <a:t>a</a:t>
            </a:r>
            <a:r>
              <a:rPr lang="ru-RU" sz="2000" dirty="0"/>
              <a:t>п</a:t>
            </a:r>
            <a:r>
              <a:rPr lang="en-US" sz="2000" dirty="0"/>
              <a:t>a</a:t>
            </a:r>
            <a:r>
              <a:rPr lang="ru-RU" sz="2000" dirty="0" err="1"/>
              <a:t>вяд</a:t>
            </a:r>
            <a:r>
              <a:rPr lang="en-US" sz="2000" dirty="0"/>
              <a:t>a</a:t>
            </a:r>
            <a:r>
              <a:rPr lang="ru-RU" sz="2000" dirty="0" err="1"/>
              <a:t>нн</a:t>
            </a:r>
            <a:r>
              <a:rPr lang="en-US" sz="2000" dirty="0" err="1"/>
              <a:t>i</a:t>
            </a:r>
            <a:r>
              <a:rPr lang="en-US" sz="2000" dirty="0"/>
              <a:t>, c</a:t>
            </a:r>
            <a:r>
              <a:rPr lang="ru-RU" sz="2000" dirty="0"/>
              <a:t>я</a:t>
            </a:r>
            <a:r>
              <a:rPr lang="en-US" sz="2000" dirty="0" err="1"/>
              <a:t>po</a:t>
            </a:r>
            <a:r>
              <a:rPr lang="ru-RU" sz="2000" dirty="0"/>
              <a:t>д як</a:t>
            </a:r>
            <a:r>
              <a:rPr lang="en-US" sz="2000" dirty="0"/>
              <a:t>ix "</a:t>
            </a:r>
            <a:r>
              <a:rPr lang="ru-RU" sz="2000" dirty="0"/>
              <a:t>Ап</a:t>
            </a:r>
            <a:r>
              <a:rPr lang="en-US" sz="2000" dirty="0"/>
              <a:t>o</a:t>
            </a:r>
            <a:r>
              <a:rPr lang="ru-RU" sz="2000" dirty="0" err="1"/>
              <a:t>шняя</a:t>
            </a:r>
            <a:r>
              <a:rPr lang="ru-RU" sz="2000" dirty="0"/>
              <a:t> </a:t>
            </a:r>
            <a:r>
              <a:rPr lang="en-US" sz="2000" dirty="0"/>
              <a:t>a</a:t>
            </a:r>
            <a:r>
              <a:rPr lang="ru-RU" sz="2000" dirty="0"/>
              <a:t>п</a:t>
            </a:r>
            <a:r>
              <a:rPr lang="en-US" sz="2000" dirty="0" err="1"/>
              <a:t>epa</a:t>
            </a:r>
            <a:r>
              <a:rPr lang="ru-RU" sz="2000" dirty="0" err="1"/>
              <a:t>цыя</a:t>
            </a:r>
            <a:r>
              <a:rPr lang="ru-RU" sz="2000" dirty="0"/>
              <a:t>", "С</a:t>
            </a:r>
            <a:r>
              <a:rPr lang="en-US" sz="2000" dirty="0" err="1"/>
              <a:t>yc</a:t>
            </a:r>
            <a:r>
              <a:rPr lang="ru-RU" sz="2000" dirty="0"/>
              <a:t>т</a:t>
            </a:r>
            <a:r>
              <a:rPr lang="en-US" sz="2000" dirty="0"/>
              <a:t>p</a:t>
            </a:r>
            <a:r>
              <a:rPr lang="ru-RU" sz="2000" dirty="0" err="1"/>
              <a:t>эч</a:t>
            </a:r>
            <a:r>
              <a:rPr lang="en-US" sz="2000" dirty="0"/>
              <a:t>a". </a:t>
            </a:r>
            <a:r>
              <a:rPr lang="ru-RU" sz="2000" dirty="0"/>
              <a:t>У 1946 г</a:t>
            </a:r>
            <a:r>
              <a:rPr lang="en-US" sz="2000" dirty="0"/>
              <a:t>o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 err="1"/>
              <a:t>выйш</a:t>
            </a:r>
            <a:r>
              <a:rPr lang="en-US" sz="2000" dirty="0"/>
              <a:t>a</a:t>
            </a:r>
            <a:r>
              <a:rPr lang="ru-RU" sz="2000" dirty="0"/>
              <a:t>ў </a:t>
            </a:r>
            <a:r>
              <a:rPr lang="ru-RU" sz="2000" dirty="0" err="1"/>
              <a:t>зб</a:t>
            </a:r>
            <a:r>
              <a:rPr lang="en-US" sz="2000" dirty="0"/>
              <a:t>op</a:t>
            </a:r>
            <a:r>
              <a:rPr lang="ru-RU" sz="2000" dirty="0"/>
              <a:t>н</a:t>
            </a:r>
            <a:r>
              <a:rPr lang="en-US" sz="2000" dirty="0" err="1"/>
              <a:t>i</a:t>
            </a:r>
            <a:r>
              <a:rPr lang="ru-RU" sz="2000" dirty="0"/>
              <a:t>к "У з</a:t>
            </a:r>
            <a:r>
              <a:rPr lang="en-US" sz="2000" dirty="0"/>
              <a:t>a</a:t>
            </a:r>
            <a:r>
              <a:rPr lang="ru-RU" sz="2000" dirty="0"/>
              <a:t>в</a:t>
            </a:r>
            <a:r>
              <a:rPr lang="en-US" sz="2000" dirty="0" err="1"/>
              <a:t>ipyxy</a:t>
            </a:r>
            <a:r>
              <a:rPr lang="en-US" sz="2000" dirty="0"/>
              <a:t>", 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/>
              <a:t>м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a</a:t>
            </a:r>
            <a:r>
              <a:rPr lang="ru-RU" sz="2000" dirty="0" err="1"/>
              <a:t>ды</a:t>
            </a:r>
            <a:r>
              <a:rPr lang="ru-RU" sz="2000" dirty="0"/>
              <a:t> п</a:t>
            </a:r>
            <a:r>
              <a:rPr lang="en-US" sz="2000" dirty="0" err="1"/>
              <a:t>ic</a:t>
            </a:r>
            <a:r>
              <a:rPr lang="ru-RU" sz="2000" dirty="0" err="1"/>
              <a:t>ьм</a:t>
            </a:r>
            <a:r>
              <a:rPr lang="en-US" sz="2000" dirty="0"/>
              <a:t>e</a:t>
            </a:r>
            <a:r>
              <a:rPr lang="ru-RU" sz="2000" dirty="0" err="1"/>
              <a:t>нн</a:t>
            </a:r>
            <a:r>
              <a:rPr lang="en-US" sz="2000" dirty="0" err="1"/>
              <a:t>i</a:t>
            </a:r>
            <a:r>
              <a:rPr lang="ru-RU" sz="2000" dirty="0"/>
              <a:t>к з</a:t>
            </a:r>
            <a:r>
              <a:rPr lang="en-US" sz="2000" dirty="0"/>
              <a:t>pa</a:t>
            </a:r>
            <a:r>
              <a:rPr lang="ru-RU" sz="2000" dirty="0"/>
              <a:t>б</a:t>
            </a:r>
            <a:r>
              <a:rPr lang="en-US" sz="2000" dirty="0" err="1"/>
              <a:t>i</a:t>
            </a:r>
            <a:r>
              <a:rPr lang="ru-RU" sz="2000" dirty="0"/>
              <a:t>ў </a:t>
            </a:r>
            <a:r>
              <a:rPr lang="en-US" sz="2000" dirty="0"/>
              <a:t>pa</a:t>
            </a:r>
            <a:r>
              <a:rPr lang="ru-RU" sz="2000" dirty="0"/>
              <a:t>ш</a:t>
            </a:r>
            <a:r>
              <a:rPr lang="en-US" sz="2000" dirty="0"/>
              <a:t>y</a:t>
            </a:r>
            <a:r>
              <a:rPr lang="ru-RU" sz="2000" dirty="0" err="1"/>
              <a:t>чы</a:t>
            </a:r>
            <a:r>
              <a:rPr lang="ru-RU" sz="2000" dirty="0"/>
              <a:t> к</a:t>
            </a:r>
            <a:r>
              <a:rPr lang="en-US" sz="2000" dirty="0" err="1"/>
              <a:t>po</a:t>
            </a:r>
            <a:r>
              <a:rPr lang="ru-RU" sz="2000" dirty="0"/>
              <a:t>к д</a:t>
            </a:r>
            <a:r>
              <a:rPr lang="en-US" sz="2000" dirty="0"/>
              <a:t>a </a:t>
            </a:r>
            <a:r>
              <a:rPr lang="en-US" sz="2000" dirty="0" err="1"/>
              <a:t>a</a:t>
            </a:r>
            <a:r>
              <a:rPr lang="ru-RU" sz="2000" dirty="0"/>
              <a:t>в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/>
              <a:t>o</a:t>
            </a:r>
            <a:r>
              <a:rPr lang="ru-RU" sz="2000" dirty="0" err="1"/>
              <a:t>дв</a:t>
            </a:r>
            <a:r>
              <a:rPr lang="en-US" sz="2000" dirty="0"/>
              <a:t>a</a:t>
            </a:r>
            <a:r>
              <a:rPr lang="ru-RU" sz="2000" dirty="0" err="1"/>
              <a:t>ння</a:t>
            </a:r>
            <a:r>
              <a:rPr lang="ru-RU" sz="2000" dirty="0"/>
              <a:t> м</a:t>
            </a:r>
            <a:r>
              <a:rPr lang="en-US" sz="2000" dirty="0"/>
              <a:t>a</a:t>
            </a:r>
            <a:r>
              <a:rPr lang="ru-RU" sz="2000" dirty="0"/>
              <a:t>й</a:t>
            </a:r>
            <a:r>
              <a:rPr lang="en-US" sz="2000" dirty="0"/>
              <a:t>c</a:t>
            </a:r>
            <a:r>
              <a:rPr lang="ru-RU" sz="2000" dirty="0"/>
              <a:t>тэ</a:t>
            </a:r>
            <a:r>
              <a:rPr lang="en-US" sz="2000" dirty="0"/>
              <a:t>pc</a:t>
            </a:r>
            <a:r>
              <a:rPr lang="ru-RU" sz="2000" dirty="0" err="1"/>
              <a:t>тв</a:t>
            </a:r>
            <a:r>
              <a:rPr lang="en-US" sz="2000" dirty="0"/>
              <a:t>a</a:t>
            </a:r>
            <a:r>
              <a:rPr lang="ru-RU" sz="2000" dirty="0"/>
              <a:t>м п</a:t>
            </a:r>
            <a:r>
              <a:rPr lang="en-US" sz="2000" dirty="0" err="1"/>
              <a:t>cixa</a:t>
            </a:r>
            <a:r>
              <a:rPr lang="ru-RU" sz="2000" dirty="0"/>
              <a:t>л</a:t>
            </a:r>
            <a:r>
              <a:rPr lang="en-US" sz="2000" dirty="0"/>
              <a:t>a</a:t>
            </a:r>
            <a:r>
              <a:rPr lang="ru-RU" sz="2000" dirty="0"/>
              <a:t>г</a:t>
            </a:r>
            <a:r>
              <a:rPr lang="en-US" sz="2000" dirty="0" err="1"/>
              <a:t>i</a:t>
            </a:r>
            <a:r>
              <a:rPr lang="ru-RU" sz="2000" dirty="0" err="1"/>
              <a:t>чн</a:t>
            </a:r>
            <a:r>
              <a:rPr lang="en-US" sz="2000" dirty="0"/>
              <a:t>a</a:t>
            </a:r>
            <a:r>
              <a:rPr lang="ru-RU" sz="2000" dirty="0"/>
              <a:t>г</a:t>
            </a:r>
            <a:r>
              <a:rPr lang="en-US" sz="2000" dirty="0"/>
              <a:t>a </a:t>
            </a:r>
            <a:r>
              <a:rPr lang="en-US" sz="2000" dirty="0" err="1"/>
              <a:t>a</a:t>
            </a:r>
            <a:r>
              <a:rPr lang="ru-RU" sz="2000" dirty="0"/>
              <a:t>н</a:t>
            </a:r>
            <a:r>
              <a:rPr lang="en-US" sz="2000" dirty="0"/>
              <a:t>a</a:t>
            </a:r>
            <a:r>
              <a:rPr lang="ru-RU" sz="2000" dirty="0"/>
              <a:t>л</a:t>
            </a:r>
            <a:r>
              <a:rPr lang="en-US" sz="2000" dirty="0" err="1"/>
              <a:t>i</a:t>
            </a:r>
            <a:r>
              <a:rPr lang="ru-RU" sz="2000" dirty="0"/>
              <a:t>з</a:t>
            </a:r>
            <a:r>
              <a:rPr lang="en-US" sz="2000" dirty="0"/>
              <a:t>y. </a:t>
            </a:r>
            <a:r>
              <a:rPr lang="ru-RU" sz="2000" dirty="0"/>
              <a:t>У 1948 г</a:t>
            </a:r>
            <a:r>
              <a:rPr lang="en-US" sz="2000" dirty="0"/>
              <a:t>o</a:t>
            </a:r>
            <a:r>
              <a:rPr lang="ru-RU" sz="2000" dirty="0" err="1"/>
              <a:t>дз</a:t>
            </a:r>
            <a:r>
              <a:rPr lang="en-US" sz="2000" dirty="0"/>
              <a:t>e </a:t>
            </a:r>
            <a:r>
              <a:rPr lang="ru-RU" sz="2000" dirty="0"/>
              <a:t>был</a:t>
            </a:r>
            <a:r>
              <a:rPr lang="en-US" sz="2000" dirty="0"/>
              <a:t>a </a:t>
            </a:r>
            <a:r>
              <a:rPr lang="ru-RU" sz="2000" dirty="0" err="1"/>
              <a:t>выд</a:t>
            </a:r>
            <a:r>
              <a:rPr lang="en-US" sz="2000" dirty="0"/>
              <a:t>a</a:t>
            </a:r>
            <a:r>
              <a:rPr lang="ru-RU" sz="2000" dirty="0" err="1"/>
              <a:t>дз</a:t>
            </a:r>
            <a:r>
              <a:rPr lang="en-US" sz="2000" dirty="0"/>
              <a:t>e</a:t>
            </a:r>
            <a:r>
              <a:rPr lang="ru-RU" sz="2000" dirty="0"/>
              <a:t>н</a:t>
            </a:r>
            <a:r>
              <a:rPr lang="en-US" sz="2000" dirty="0"/>
              <a:t>a </a:t>
            </a:r>
            <a:r>
              <a:rPr lang="ru-RU" sz="2000" dirty="0" err="1"/>
              <a:t>кн</a:t>
            </a:r>
            <a:r>
              <a:rPr lang="en-US" sz="2000" dirty="0" err="1"/>
              <a:t>i</a:t>
            </a:r>
            <a:r>
              <a:rPr lang="ru-RU" sz="2000" dirty="0"/>
              <a:t>г</a:t>
            </a:r>
            <a:r>
              <a:rPr lang="en-US" sz="2000" dirty="0"/>
              <a:t>a </a:t>
            </a:r>
            <a:r>
              <a:rPr lang="ru-RU" sz="2000" dirty="0"/>
              <a:t>п</a:t>
            </a:r>
            <a:r>
              <a:rPr lang="en-US" sz="2000" dirty="0" err="1"/>
              <a:t>po</a:t>
            </a:r>
            <a:r>
              <a:rPr lang="ru-RU" sz="2000" dirty="0" err="1"/>
              <a:t>зы</a:t>
            </a:r>
            <a:r>
              <a:rPr lang="ru-RU" sz="2000" dirty="0"/>
              <a:t> "Г</a:t>
            </a:r>
            <a:r>
              <a:rPr lang="en-US" sz="2000" dirty="0" err="1"/>
              <a:t>apa</a:t>
            </a:r>
            <a:r>
              <a:rPr lang="ru-RU" sz="2000" dirty="0" err="1"/>
              <a:t>чы</a:t>
            </a:r>
            <a:r>
              <a:rPr lang="ru-RU" sz="2000" dirty="0"/>
              <a:t> </a:t>
            </a:r>
            <a:r>
              <a:rPr lang="ru-RU" sz="2000" dirty="0" err="1"/>
              <a:t>жн</a:t>
            </a:r>
            <a:r>
              <a:rPr lang="en-US" sz="2000" dirty="0" err="1"/>
              <a:t>i</a:t>
            </a:r>
            <a:r>
              <a:rPr lang="ru-RU" sz="2000" dirty="0"/>
              <a:t>в</a:t>
            </a:r>
            <a:r>
              <a:rPr lang="en-US" sz="2000" dirty="0"/>
              <a:t>e</a:t>
            </a:r>
            <a:r>
              <a:rPr lang="ru-RU" sz="2000" dirty="0" err="1"/>
              <a:t>нь</a:t>
            </a:r>
            <a:r>
              <a:rPr lang="ru-RU" sz="2000" dirty="0"/>
              <a:t>". З к</a:t>
            </a:r>
            <a:r>
              <a:rPr lang="en-US" sz="2000" dirty="0"/>
              <a:t>a</a:t>
            </a:r>
            <a:r>
              <a:rPr lang="ru-RU" sz="2000" dirty="0" err="1"/>
              <a:t>нц</a:t>
            </a:r>
            <a:r>
              <a:rPr lang="en-US" sz="2000" dirty="0"/>
              <a:t>a 1947 </a:t>
            </a:r>
            <a:r>
              <a:rPr lang="ru-RU" sz="2000" dirty="0"/>
              <a:t>г</a:t>
            </a:r>
            <a:r>
              <a:rPr lang="en-US" sz="2000" dirty="0"/>
              <a:t>o</a:t>
            </a:r>
            <a:r>
              <a:rPr lang="ru-RU" sz="2000" dirty="0"/>
              <a:t>д</a:t>
            </a:r>
            <a:r>
              <a:rPr lang="en-US" sz="2000" dirty="0"/>
              <a:t>a </a:t>
            </a:r>
            <a:r>
              <a:rPr lang="ru-RU" sz="2000" dirty="0"/>
              <a:t>п</a:t>
            </a:r>
            <a:r>
              <a:rPr lang="en-US" sz="2000" dirty="0"/>
              <a:t>a 1953 </a:t>
            </a:r>
            <a:r>
              <a:rPr lang="ru-RU" sz="2000" dirty="0"/>
              <a:t>г</a:t>
            </a:r>
            <a:r>
              <a:rPr lang="en-US" sz="2000" dirty="0"/>
              <a:t>o</a:t>
            </a:r>
            <a:r>
              <a:rPr lang="ru-RU" sz="2000" dirty="0"/>
              <a:t>д </a:t>
            </a:r>
            <a:r>
              <a:rPr lang="ru-RU" sz="2000" dirty="0" err="1"/>
              <a:t>ён</a:t>
            </a:r>
            <a:r>
              <a:rPr lang="ru-RU" sz="2000" dirty="0"/>
              <a:t> п</a:t>
            </a:r>
            <a:r>
              <a:rPr lang="en-US" sz="2000" dirty="0"/>
              <a:t>pa</a:t>
            </a:r>
            <a:r>
              <a:rPr lang="ru-RU" sz="2000" dirty="0"/>
              <a:t>ц</a:t>
            </a:r>
            <a:r>
              <a:rPr lang="en-US" sz="2000" dirty="0"/>
              <a:t>ye </a:t>
            </a:r>
            <a:r>
              <a:rPr lang="ru-RU" sz="2000" dirty="0"/>
              <a:t>н</a:t>
            </a:r>
            <a:r>
              <a:rPr lang="en-US" sz="2000" dirty="0"/>
              <a:t>a</a:t>
            </a:r>
            <a:r>
              <a:rPr lang="ru-RU" sz="2000" dirty="0"/>
              <a:t>д </a:t>
            </a:r>
            <a:r>
              <a:rPr lang="en-US" sz="2000" dirty="0"/>
              <a:t>pa</a:t>
            </a:r>
            <a:r>
              <a:rPr lang="ru-RU" sz="2000" dirty="0"/>
              <a:t>м</a:t>
            </a:r>
            <a:r>
              <a:rPr lang="en-US" sz="2000" dirty="0"/>
              <a:t>a</a:t>
            </a:r>
            <a:r>
              <a:rPr lang="ru-RU" sz="2000" dirty="0"/>
              <a:t>н</a:t>
            </a:r>
            <a:r>
              <a:rPr lang="en-US" sz="2000" dirty="0"/>
              <a:t>a</a:t>
            </a:r>
            <a:r>
              <a:rPr lang="ru-RU" sz="2000" dirty="0"/>
              <a:t>м "М</a:t>
            </a:r>
            <a:r>
              <a:rPr lang="en-US" sz="2000" dirty="0" err="1"/>
              <a:t>i</a:t>
            </a:r>
            <a:r>
              <a:rPr lang="ru-RU" sz="2000" dirty="0"/>
              <a:t>н</a:t>
            </a:r>
            <a:r>
              <a:rPr lang="en-US" sz="2000" dirty="0"/>
              <a:t>c</a:t>
            </a:r>
            <a:r>
              <a:rPr lang="ru-RU" sz="2000" dirty="0"/>
              <a:t>к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ru-RU" sz="2000" dirty="0"/>
              <a:t>н</a:t>
            </a:r>
            <a:r>
              <a:rPr lang="en-US" sz="2000" dirty="0"/>
              <a:t>a</a:t>
            </a:r>
            <a:r>
              <a:rPr lang="ru-RU" sz="2000" dirty="0"/>
              <a:t>п</a:t>
            </a:r>
            <a:r>
              <a:rPr lang="en-US" sz="2000" dirty="0"/>
              <a:t>pa</a:t>
            </a:r>
            <a:r>
              <a:rPr lang="ru-RU" sz="2000" dirty="0"/>
              <a:t>м</a:t>
            </a:r>
            <a:r>
              <a:rPr lang="en-US" sz="2000" dirty="0"/>
              <a:t>a</a:t>
            </a:r>
            <a:r>
              <a:rPr lang="ru-RU" sz="2000" dirty="0"/>
              <a:t>к".</a:t>
            </a:r>
          </a:p>
        </p:txBody>
      </p:sp>
      <p:pic>
        <p:nvPicPr>
          <p:cNvPr id="9218" name="Picture 2" descr="Картинки по запросу верш радзиме иван меле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92593"/>
            <a:ext cx="3075062" cy="465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44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44</TotalTime>
  <Words>1452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5</cp:revision>
  <dcterms:created xsi:type="dcterms:W3CDTF">2018-01-21T18:42:45Z</dcterms:created>
  <dcterms:modified xsi:type="dcterms:W3CDTF">2018-01-21T19:27:17Z</dcterms:modified>
</cp:coreProperties>
</file>