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36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2DDA-69D8-473F-A583-B6774B31A77B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92CCB-FF08-4D29-8DA3-E1FD8604480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F6DFB-6833-46E4-B515-70E0D9178056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706C7-F2C3-48B6-8A22-C484D800B5D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rPr lang="ru-RU" smtClean="0"/>
              <a:t>09.01.2019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B277187-C200-495F-A386-621319EADA8F}" type="datetimeFigureOut">
              <a:rPr lang="ru-RU" smtClean="0"/>
              <a:pPr/>
              <a:t>09.01.2019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95400" y="3127513"/>
            <a:ext cx="9601200" cy="1163533"/>
          </a:xfrm>
        </p:spPr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7200" b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Ів</a:t>
            </a:r>
            <a:r>
              <a:rPr lang="en-US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ru-RU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 М</a:t>
            </a:r>
            <a:r>
              <a:rPr lang="en-US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ru-RU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</a:t>
            </a:r>
            <a:r>
              <a:rPr lang="en-US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ru-RU" sz="7200" b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</a:t>
            </a:r>
            <a:endParaRPr lang="ru-RU" sz="7200" b="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D8AA801-AA35-4CE4-88A6-314118F11A36}"/>
              </a:ext>
            </a:extLst>
          </p:cNvPr>
          <p:cNvSpPr/>
          <p:nvPr/>
        </p:nvSpPr>
        <p:spPr>
          <a:xfrm>
            <a:off x="196856" y="922719"/>
            <a:ext cx="60428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дз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 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вё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шчы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Х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pa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ён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8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1921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был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звыч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ae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вя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ae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дзяц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цтв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Спя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x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 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чыў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ў 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дны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ax. 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6">
            <a:extLst>
              <a:ext uri="{FF2B5EF4-FFF2-40B4-BE49-F238E27FC236}">
                <a16:creationId xmlns:a16="http://schemas.microsoft.com/office/drawing/2014/main" id="{00F4EB50-5F93-4D69-9852-D1AAF65716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"/>
          <a:stretch/>
        </p:blipFill>
        <p:spPr bwMode="auto">
          <a:xfrm>
            <a:off x="6239667" y="998685"/>
            <a:ext cx="3389814" cy="4860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4B531B5-9155-4CA9-BAE2-02AB71ECCFA4}"/>
              </a:ext>
            </a:extLst>
          </p:cNvPr>
          <p:cNvSpPr/>
          <p:nvPr/>
        </p:nvSpPr>
        <p:spPr>
          <a:xfrm>
            <a:off x="9835696" y="1015959"/>
            <a:ext cx="22894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ям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вял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дз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ць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cyce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днюю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вё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чы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ля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чыў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ў Х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ax.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нчыў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з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тэ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ць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тыт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 г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ы,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йш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ypce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Вя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ў Х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pa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endParaRPr lang="ru-RU" dirty="0"/>
          </a:p>
        </p:txBody>
      </p:sp>
      <p:pic>
        <p:nvPicPr>
          <p:cNvPr id="27" name="Picture 6">
            <a:extLst>
              <a:ext uri="{FF2B5EF4-FFF2-40B4-BE49-F238E27FC236}">
                <a16:creationId xmlns:a16="http://schemas.microsoft.com/office/drawing/2014/main" id="{6FCD359B-B245-4B87-A267-DC38023838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" b="5821"/>
          <a:stretch/>
        </p:blipFill>
        <p:spPr bwMode="auto">
          <a:xfrm>
            <a:off x="183558" y="2699635"/>
            <a:ext cx="5849894" cy="350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FC99B38-1D0C-44B1-92FB-C6E588CA99E6}"/>
              </a:ext>
            </a:extLst>
          </p:cNvPr>
          <p:cNvSpPr/>
          <p:nvPr/>
        </p:nvSpPr>
        <p:spPr>
          <a:xfrm>
            <a:off x="62635" y="6201007"/>
            <a:ext cx="616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Пачатковая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школа  ў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Гл</a:t>
            </a:r>
            <a:r>
              <a:rPr lang="en-US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шчах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дзе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вучыўся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Мележ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2C5FB45-8454-4471-A44F-F875A57C5906}"/>
              </a:ext>
            </a:extLst>
          </p:cNvPr>
          <p:cNvSpPr/>
          <p:nvPr/>
        </p:nvSpPr>
        <p:spPr>
          <a:xfrm>
            <a:off x="6154375" y="5909606"/>
            <a:ext cx="356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ван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Мележ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alt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школьныя</a:t>
            </a:r>
            <a:r>
              <a:rPr lang="ru-RU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 гады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20F7346-42BA-47A8-A974-E106B8E1E230}"/>
              </a:ext>
            </a:extLst>
          </p:cNvPr>
          <p:cNvSpPr/>
          <p:nvPr/>
        </p:nvSpPr>
        <p:spPr>
          <a:xfrm>
            <a:off x="1549921" y="-101502"/>
            <a:ext cx="9379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Дзяц</a:t>
            </a:r>
            <a:r>
              <a:rPr lang="en-US" altLang="ru-RU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r>
              <a:rPr lang="ru-RU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нства</a:t>
            </a: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r>
              <a:rPr lang="ru-RU" altLang="ru-RU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вана</a:t>
            </a:r>
            <a:r>
              <a:rPr lang="ru-RU" alt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altLang="ru-RU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Мележа</a:t>
            </a: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386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B8569DE-E11B-4D06-A2E8-357F4442220D}"/>
              </a:ext>
            </a:extLst>
          </p:cNvPr>
          <p:cNvSpPr/>
          <p:nvPr/>
        </p:nvSpPr>
        <p:spPr>
          <a:xfrm>
            <a:off x="3962527" y="781880"/>
            <a:ext cx="31538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У 1939 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I.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цц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дэнт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 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 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тыт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a, 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з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ш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ypca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ызв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ны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ў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ю.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Сл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жыць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Ук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pai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e.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Вял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Айчынн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йн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 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ax,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ён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пля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чы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x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ёў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. У 1942 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быў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цяжк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ны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 Р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м. 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71A7072-116A-490B-9FB5-392795DF0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3" t="53967" r="4213" b="1184"/>
          <a:stretch>
            <a:fillRect/>
          </a:stretch>
        </p:blipFill>
        <p:spPr bwMode="auto">
          <a:xfrm>
            <a:off x="145647" y="944093"/>
            <a:ext cx="3653484" cy="516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7DE0BD-B5C9-4411-B68A-1E9163EAEF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t="3965" b="4781"/>
          <a:stretch/>
        </p:blipFill>
        <p:spPr bwMode="auto">
          <a:xfrm>
            <a:off x="7306317" y="781880"/>
            <a:ext cx="4620765" cy="3274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20D601-3A9A-47BD-9C6B-C0312225ADCE}"/>
              </a:ext>
            </a:extLst>
          </p:cNvPr>
          <p:cNvSpPr/>
          <p:nvPr/>
        </p:nvSpPr>
        <p:spPr>
          <a:xfrm>
            <a:off x="1701642" y="0"/>
            <a:ext cx="9039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Вялікая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Айчынная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вайна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ў </a:t>
            </a:r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жыцці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Мележа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F2B95C5-B1C4-4083-9238-DA84F2E6CD84}"/>
              </a:ext>
            </a:extLst>
          </p:cNvPr>
          <p:cNvSpPr/>
          <p:nvPr/>
        </p:nvSpPr>
        <p:spPr>
          <a:xfrm>
            <a:off x="4351082" y="4404140"/>
            <a:ext cx="72710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З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дч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I.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пын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ў г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opa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ypyc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й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.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У 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чным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тыт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выкл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ю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ы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x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 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ca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м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чыў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yp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ным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ф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льтэц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e.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зн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ём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ca 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ёй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б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й ж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нк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й. В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oce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нню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жы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ць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С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xo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дню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 М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ac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й,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 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дн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pa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ц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Б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л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apyc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к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дзя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p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ж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ўны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ўн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в</a:t>
            </a:r>
            <a:r>
              <a:rPr lang="en-US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epci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тэт. Т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т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ён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 в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y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чыў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c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я з 1943 п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a 1945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г</a:t>
            </a:r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o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elvetica Neue"/>
              </a:rPr>
              <a:t>д.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41205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4612B35-5261-4741-8834-1404281B8D41}"/>
              </a:ext>
            </a:extLst>
          </p:cNvPr>
          <p:cNvSpPr/>
          <p:nvPr/>
        </p:nvSpPr>
        <p:spPr>
          <a:xfrm>
            <a:off x="593427" y="984149"/>
            <a:ext cx="641988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ля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вайны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 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вя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ў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вызв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 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apyc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ь.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нчыў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epci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тэт,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ipa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м, 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ды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цыяй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К. 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a,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выкл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 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ypy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быў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 "П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лымя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“.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 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 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 з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ёды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з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ктыўн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дз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цю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вял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ягн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цц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apyc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 ў 1972 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дз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ae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БССР.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ўплыв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Х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ax.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ктыўн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ўдз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льн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льн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a,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ляв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ў,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льны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 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кля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x.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шы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acax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axa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тв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apyc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ix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pyc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ix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ў. В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чыў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б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чы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ьм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 "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cyp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ёзн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й 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ы, л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yp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ы, як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 п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ўд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y".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1.bp.blogspot.com/-VcljMOPBIQY/Vq9AuoKcD4I/AAAAAAAABaY/fKBglWFnLZ4/s1600/07.jpg">
            <a:extLst>
              <a:ext uri="{FF2B5EF4-FFF2-40B4-BE49-F238E27FC236}">
                <a16:creationId xmlns:a16="http://schemas.microsoft.com/office/drawing/2014/main" id="{80C39125-8E89-4466-9B4D-23C2EE14D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925" y="549315"/>
            <a:ext cx="4339525" cy="575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F8BBD55-5009-472B-904F-FDC2DC9C8A4C}"/>
              </a:ext>
            </a:extLst>
          </p:cNvPr>
          <p:cNvSpPr/>
          <p:nvPr/>
        </p:nvSpPr>
        <p:spPr>
          <a:xfrm>
            <a:off x="-308896" y="9192"/>
            <a:ext cx="8224536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Пачатак</a:t>
            </a:r>
            <a:r>
              <a:rPr lang="ru-RU" sz="3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</a:t>
            </a:r>
            <a:r>
              <a:rPr lang="en-US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ic</a:t>
            </a:r>
            <a:r>
              <a:rPr lang="ru-RU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ьм</a:t>
            </a:r>
            <a:r>
              <a:rPr lang="en-US" sz="3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нн</a:t>
            </a:r>
            <a:r>
              <a:rPr lang="en-US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цкай</a:t>
            </a:r>
            <a:r>
              <a:rPr lang="ru-RU" sz="3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</a:t>
            </a:r>
            <a:r>
              <a:rPr lang="en-US" sz="3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ru-RU" sz="3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цы</a:t>
            </a:r>
            <a:endParaRPr lang="ru-RU" sz="3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54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EBA1FC3-B718-43EE-99F7-74DBDE414130}"/>
              </a:ext>
            </a:extLst>
          </p:cNvPr>
          <p:cNvSpPr/>
          <p:nvPr/>
        </p:nvSpPr>
        <p:spPr>
          <a:xfrm>
            <a:off x="3829878" y="476249"/>
            <a:ext cx="371580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Helvetica Neue"/>
              </a:rPr>
              <a:t>Р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м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 "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Людз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б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ц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e"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ў 1962 г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дз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 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дзн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ч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ны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Л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т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apa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т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yp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й 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эм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яй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мя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Як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y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б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aca,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з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pa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м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ны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"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Людз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б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ц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e" 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 "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ды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x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в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льн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цы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" п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ic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ьм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нн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y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ы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cy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дж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c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я 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эм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я. У 1976 г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дз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e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Дзя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ж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ўн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й 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p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эм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яй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БССР 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мя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Як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y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б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К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aca a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дзн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ч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н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яг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кн</a:t>
            </a:r>
            <a:r>
              <a:rPr lang="en-US" sz="2400" dirty="0" err="1">
                <a:solidFill>
                  <a:srgbClr val="000000"/>
                </a:solidFill>
                <a:latin typeface="Helvetica Neue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г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 "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Жыццёвыя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Helvetica Neue"/>
              </a:rPr>
              <a:t>кл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o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</a:t>
            </a:r>
            <a:r>
              <a:rPr lang="en-US" sz="2400" dirty="0">
                <a:solidFill>
                  <a:srgbClr val="000000"/>
                </a:solidFill>
                <a:latin typeface="Helvetica Neue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ты". </a:t>
            </a:r>
            <a:endParaRPr lang="ru-RU" sz="2400" dirty="0"/>
          </a:p>
        </p:txBody>
      </p:sp>
      <p:pic>
        <p:nvPicPr>
          <p:cNvPr id="1026" name="Picture 2" descr="https://pbs.twimg.com/media/CaisgGEWIAEKUiS.jpg">
            <a:extLst>
              <a:ext uri="{FF2B5EF4-FFF2-40B4-BE49-F238E27FC236}">
                <a16:creationId xmlns:a16="http://schemas.microsoft.com/office/drawing/2014/main" id="{9D1168C3-1E9D-412D-8DE9-8386A7737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281" y="250963"/>
            <a:ext cx="3864602" cy="609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5398E88-BB3D-4C98-ACA7-96AB308F012C}"/>
              </a:ext>
            </a:extLst>
          </p:cNvPr>
          <p:cNvSpPr/>
          <p:nvPr/>
        </p:nvSpPr>
        <p:spPr>
          <a:xfrm>
            <a:off x="484117" y="5339118"/>
            <a:ext cx="2377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Ленінская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прэмія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E0077D-A239-4740-A11A-B1A663EF8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8" y="0"/>
            <a:ext cx="2997754" cy="514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56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94A660-229B-4B9D-896A-3647FFBD4685}"/>
              </a:ext>
            </a:extLst>
          </p:cNvPr>
          <p:cNvSpPr/>
          <p:nvPr/>
        </p:nvSpPr>
        <p:spPr>
          <a:xfrm>
            <a:off x="583095" y="145774"/>
            <a:ext cx="5857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http://itd0.mycdn.me/image?id=863274755592&amp;t=20&amp;plc=WEB&amp;tkn=*gqMfh4f0U3UFLY-eKrwXkpi_6bk">
            <a:extLst>
              <a:ext uri="{FF2B5EF4-FFF2-40B4-BE49-F238E27FC236}">
                <a16:creationId xmlns:a16="http://schemas.microsoft.com/office/drawing/2014/main" id="{F08D97D6-2C2D-4542-9554-CD11E2EE7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79" y="515106"/>
            <a:ext cx="7386430" cy="39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159DF8-E712-4439-91C3-BA261033E6E6}"/>
              </a:ext>
            </a:extLst>
          </p:cNvPr>
          <p:cNvSpPr/>
          <p:nvPr/>
        </p:nvSpPr>
        <p:spPr>
          <a:xfrm>
            <a:off x="2641324" y="5483952"/>
            <a:ext cx="9241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Памёр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Іван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Мележ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ru-RU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жніўня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1976 года</a:t>
            </a:r>
          </a:p>
        </p:txBody>
      </p:sp>
    </p:spTree>
    <p:extLst>
      <p:ext uri="{BB962C8B-B14F-4D97-AF65-F5344CB8AC3E}">
        <p14:creationId xmlns:p14="http://schemas.microsoft.com/office/powerpoint/2010/main" val="1079499569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_Design_Yellow_TP102900996" id="{5A6D7BCA-C9CF-452E-858B-1538BAA282ED}" vid="{365F969C-3B7F-41AB-85B2-7C40E7D6CF2F}"/>
    </a:ext>
  </a:extLst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желтой полосой (широкоэкранная)</Template>
  <TotalTime>0</TotalTime>
  <Words>1381</Words>
  <Application>Microsoft Office PowerPoint</Application>
  <PresentationFormat>Широкоэкранный</PresentationFormat>
  <Paragraphs>14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Book Antiqua</vt:lpstr>
      <vt:lpstr>Helvetica Neue</vt:lpstr>
      <vt:lpstr>Banded Design Yellow 16x9</vt:lpstr>
      <vt:lpstr>Івaн Мeлeж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2019-01-09T16:23:05Z</dcterms:created>
  <dcterms:modified xsi:type="dcterms:W3CDTF">2019-01-09T18:28:44Z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