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9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0250923-2F03-4C73-9FBC-D4C01F138661}" type="datetimeFigureOut">
              <a:rPr lang="ru-RU" smtClean="0"/>
              <a:pPr/>
              <a:t>12.09.2019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8D3F78-8332-4C6A-B50D-5CB01CB6C0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be-tarask.wikipedia.org/wiki/%D0%9A%D0%B0%D1%80%D0%BC%D0%B0_(%D0%94%D0%BE%D0%B1%D1%80%D1%83%D1%81%D0%BA%D1%96_%D1%80%D0%B0%D1%91%D0%BD)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37360" y="4357694"/>
            <a:ext cx="7406640" cy="1752600"/>
          </a:xfrm>
        </p:spPr>
        <p:txBody>
          <a:bodyPr/>
          <a:lstStyle/>
          <a:p>
            <a:r>
              <a:rPr lang="ru-RU" dirty="0" err="1"/>
              <a:t>Падрыхтавала</a:t>
            </a:r>
            <a:r>
              <a:rPr lang="ru-RU" dirty="0"/>
              <a:t>: </a:t>
            </a:r>
          </a:p>
          <a:p>
            <a:r>
              <a:rPr lang="ru-RU" dirty="0" err="1"/>
              <a:t>Карабач</a:t>
            </a:r>
            <a:r>
              <a:rPr lang="ru-RU" dirty="0"/>
              <a:t> Дар</a:t>
            </a:r>
            <a:r>
              <a:rPr lang="en-US" dirty="0"/>
              <a:t>’</a:t>
            </a:r>
            <a:r>
              <a:rPr lang="ru-RU" dirty="0"/>
              <a:t>я</a:t>
            </a:r>
          </a:p>
          <a:p>
            <a:r>
              <a:rPr lang="ru-RU" dirty="0"/>
              <a:t>11 «Б»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Иван </a:t>
            </a:r>
            <a:r>
              <a:rPr lang="ru-RU" dirty="0" err="1"/>
              <a:t>Шамякин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(1921-2004)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1951 - за </a:t>
            </a:r>
            <a:r>
              <a:rPr lang="ru-RU" dirty="0" err="1"/>
              <a:t>раман</a:t>
            </a:r>
            <a:r>
              <a:rPr lang="ru-RU" dirty="0"/>
              <a:t> "Глыбокая </a:t>
            </a:r>
            <a:r>
              <a:rPr lang="ru-RU" dirty="0" err="1"/>
              <a:t>плынь</a:t>
            </a:r>
            <a:r>
              <a:rPr lang="ru-RU" dirty="0"/>
              <a:t>" </a:t>
            </a:r>
            <a:r>
              <a:rPr lang="ru-RU" dirty="0" err="1"/>
              <a:t>малады</a:t>
            </a:r>
            <a:r>
              <a:rPr lang="ru-RU" dirty="0"/>
              <a:t> </a:t>
            </a:r>
            <a:r>
              <a:rPr lang="ru-RU" dirty="0" err="1"/>
              <a:t>пісьменнік</a:t>
            </a:r>
            <a:r>
              <a:rPr lang="ru-RU" dirty="0"/>
              <a:t> </a:t>
            </a:r>
            <a:r>
              <a:rPr lang="ru-RU" dirty="0" err="1"/>
              <a:t>удастоены</a:t>
            </a:r>
            <a:r>
              <a:rPr lang="ru-RU" dirty="0"/>
              <a:t> </a:t>
            </a:r>
            <a:r>
              <a:rPr lang="ru-RU" dirty="0" err="1"/>
              <a:t>Сталінскай</a:t>
            </a:r>
            <a:r>
              <a:rPr lang="ru-RU" dirty="0"/>
              <a:t> </a:t>
            </a:r>
            <a:r>
              <a:rPr lang="ru-RU" dirty="0" err="1"/>
              <a:t>прэміі</a:t>
            </a:r>
            <a:r>
              <a:rPr lang="ru-RU" dirty="0"/>
              <a:t> (</a:t>
            </a:r>
            <a:r>
              <a:rPr lang="ru-RU" dirty="0" err="1"/>
              <a:t>Дзяржаўнай</a:t>
            </a:r>
            <a:r>
              <a:rPr lang="ru-RU" dirty="0"/>
              <a:t> </a:t>
            </a:r>
            <a:r>
              <a:rPr lang="ru-RU" dirty="0" err="1"/>
              <a:t>прэміі</a:t>
            </a:r>
            <a:r>
              <a:rPr lang="ru-RU" dirty="0"/>
              <a:t> СССР).</a:t>
            </a:r>
          </a:p>
        </p:txBody>
      </p:sp>
      <p:pic>
        <p:nvPicPr>
          <p:cNvPr id="5" name="Рисунок 4" descr="Международная_Сталинская_преми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2714620"/>
            <a:ext cx="1859492" cy="34898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1954 - І. П. </a:t>
            </a:r>
            <a:r>
              <a:rPr lang="ru-RU" dirty="0" err="1"/>
              <a:t>Шамякін</a:t>
            </a:r>
            <a:r>
              <a:rPr lang="ru-RU" dirty="0"/>
              <a:t> выбраны </a:t>
            </a:r>
            <a:r>
              <a:rPr lang="ru-RU" dirty="0" err="1"/>
              <a:t>намеснікам</a:t>
            </a:r>
            <a:r>
              <a:rPr lang="ru-RU" dirty="0"/>
              <a:t> </a:t>
            </a:r>
            <a:r>
              <a:rPr lang="ru-RU" dirty="0" err="1"/>
              <a:t>старшыні</a:t>
            </a:r>
            <a:r>
              <a:rPr lang="ru-RU" dirty="0"/>
              <a:t> </a:t>
            </a:r>
            <a:r>
              <a:rPr lang="ru-RU" dirty="0" err="1"/>
              <a:t>праўлення</a:t>
            </a:r>
            <a:r>
              <a:rPr lang="ru-RU" dirty="0"/>
              <a:t> </a:t>
            </a:r>
            <a:r>
              <a:rPr lang="ru-RU" dirty="0" err="1"/>
              <a:t>Саюза</a:t>
            </a:r>
            <a:r>
              <a:rPr lang="ru-RU" dirty="0"/>
              <a:t> </a:t>
            </a:r>
            <a:r>
              <a:rPr lang="ru-RU" dirty="0" err="1"/>
              <a:t>пісьменнікаў</a:t>
            </a:r>
            <a:r>
              <a:rPr lang="ru-RU" dirty="0"/>
              <a:t> БССР </a:t>
            </a:r>
            <a:r>
              <a:rPr lang="ru-RU" dirty="0" err="1"/>
              <a:t>і</a:t>
            </a:r>
            <a:r>
              <a:rPr lang="ru-RU" dirty="0"/>
              <a:t> членам </a:t>
            </a:r>
            <a:r>
              <a:rPr lang="ru-RU" dirty="0" err="1"/>
              <a:t>праўлення</a:t>
            </a:r>
            <a:r>
              <a:rPr lang="ru-RU" dirty="0"/>
              <a:t> </a:t>
            </a:r>
            <a:r>
              <a:rPr lang="ru-RU" dirty="0" err="1"/>
              <a:t>Саюза</a:t>
            </a:r>
            <a:r>
              <a:rPr lang="ru-RU" dirty="0"/>
              <a:t> </a:t>
            </a:r>
            <a:r>
              <a:rPr lang="ru-RU" dirty="0" err="1"/>
              <a:t>пісьменнікаў</a:t>
            </a:r>
            <a:r>
              <a:rPr lang="ru-RU" dirty="0"/>
              <a:t> СССР.</a:t>
            </a:r>
          </a:p>
        </p:txBody>
      </p:sp>
      <p:pic>
        <p:nvPicPr>
          <p:cNvPr id="4" name="Picture 2" descr="D:\ДОКУМЕНТЫ\Илья\Шамякин\vystupl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3429000"/>
            <a:ext cx="3857625" cy="2808288"/>
          </a:xfrm>
          <a:prstGeom prst="rect">
            <a:avLst/>
          </a:prstGeom>
          <a:noFill/>
          <a:effectLst>
            <a:outerShdw blurRad="215900" dist="50800" dir="5400000" sx="105000" sy="105000" algn="ctr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1955 - </a:t>
            </a:r>
            <a:r>
              <a:rPr lang="ru-RU" dirty="0" err="1"/>
              <a:t>узнагароджанны</a:t>
            </a:r>
            <a:r>
              <a:rPr lang="ru-RU" dirty="0"/>
              <a:t> </a:t>
            </a:r>
            <a:r>
              <a:rPr lang="ru-RU" dirty="0" err="1"/>
              <a:t>двума</a:t>
            </a:r>
            <a:r>
              <a:rPr lang="ru-RU" dirty="0"/>
              <a:t> </a:t>
            </a:r>
            <a:r>
              <a:rPr lang="ru-RU" dirty="0" err="1"/>
              <a:t>ордэнами</a:t>
            </a:r>
            <a:r>
              <a:rPr lang="ru-RU" dirty="0"/>
              <a:t> </a:t>
            </a:r>
            <a:r>
              <a:rPr lang="ru-RU" dirty="0" err="1"/>
              <a:t>Працоўнага</a:t>
            </a:r>
            <a:r>
              <a:rPr lang="ru-RU" dirty="0"/>
              <a:t> </a:t>
            </a:r>
            <a:r>
              <a:rPr lang="ru-RU" dirty="0" err="1"/>
              <a:t>Чырвонага</a:t>
            </a:r>
            <a:r>
              <a:rPr lang="ru-RU" dirty="0"/>
              <a:t> </a:t>
            </a:r>
            <a:r>
              <a:rPr lang="ru-RU" dirty="0" err="1"/>
              <a:t>Сцяга</a:t>
            </a:r>
            <a:r>
              <a:rPr lang="ru-RU" dirty="0"/>
              <a:t>.</a:t>
            </a:r>
          </a:p>
        </p:txBody>
      </p:sp>
      <p:pic>
        <p:nvPicPr>
          <p:cNvPr id="4" name="Picture 2" descr="C:\Documents and Settings\Admin\Рабочий стол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286124"/>
            <a:ext cx="1924050" cy="23812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2" descr="C:\Documents and Settings\Admin\Рабочий стол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286124"/>
            <a:ext cx="1924050" cy="23812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1957 - </a:t>
            </a:r>
            <a:r>
              <a:rPr lang="ru-RU" dirty="0" err="1"/>
              <a:t>выдадзены</a:t>
            </a:r>
            <a:r>
              <a:rPr lang="ru-RU" dirty="0"/>
              <a:t> </a:t>
            </a:r>
            <a:r>
              <a:rPr lang="ru-RU" dirty="0" err="1"/>
              <a:t>раман</a:t>
            </a:r>
            <a:r>
              <a:rPr lang="ru-RU" dirty="0"/>
              <a:t> "</a:t>
            </a:r>
            <a:r>
              <a:rPr lang="ru-RU" dirty="0" err="1"/>
              <a:t>Крыніцы</a:t>
            </a:r>
            <a:r>
              <a:rPr lang="ru-RU" dirty="0"/>
              <a:t>«</a:t>
            </a:r>
          </a:p>
          <a:p>
            <a:r>
              <a:rPr lang="ru-RU" dirty="0"/>
              <a:t>1963 - </a:t>
            </a:r>
            <a:r>
              <a:rPr lang="ru-RU" dirty="0" err="1"/>
              <a:t>выйшаў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друку</a:t>
            </a:r>
            <a:r>
              <a:rPr lang="ru-RU" dirty="0"/>
              <a:t> </a:t>
            </a:r>
            <a:r>
              <a:rPr lang="ru-RU" dirty="0" err="1"/>
              <a:t>раман</a:t>
            </a:r>
            <a:r>
              <a:rPr lang="ru-RU" dirty="0"/>
              <a:t> "</a:t>
            </a:r>
            <a:r>
              <a:rPr lang="ru-RU" dirty="0" err="1"/>
              <a:t>Сэрца</a:t>
            </a:r>
            <a:r>
              <a:rPr lang="ru-RU" dirty="0"/>
              <a:t> на </a:t>
            </a:r>
            <a:r>
              <a:rPr lang="ru-RU" dirty="0" err="1"/>
              <a:t>далоні</a:t>
            </a:r>
            <a:r>
              <a:rPr lang="ru-RU" dirty="0"/>
              <a:t>".</a:t>
            </a:r>
          </a:p>
          <a:p>
            <a:r>
              <a:rPr lang="ru-RU" dirty="0"/>
              <a:t>1964 - </a:t>
            </a:r>
            <a:r>
              <a:rPr lang="ru-RU" dirty="0" err="1"/>
              <a:t>Асобным</a:t>
            </a:r>
            <a:r>
              <a:rPr lang="ru-RU" dirty="0"/>
              <a:t> </a:t>
            </a:r>
            <a:r>
              <a:rPr lang="ru-RU" dirty="0" err="1"/>
              <a:t>выданнем</a:t>
            </a:r>
            <a:r>
              <a:rPr lang="ru-RU" dirty="0"/>
              <a:t> </a:t>
            </a:r>
            <a:r>
              <a:rPr lang="ru-RU" dirty="0" err="1"/>
              <a:t>надрукаваны</a:t>
            </a:r>
            <a:r>
              <a:rPr lang="ru-RU" dirty="0"/>
              <a:t> </a:t>
            </a:r>
            <a:r>
              <a:rPr lang="ru-RU" dirty="0" err="1"/>
              <a:t>цыкл</a:t>
            </a:r>
            <a:r>
              <a:rPr lang="ru-RU" dirty="0"/>
              <a:t> </a:t>
            </a:r>
            <a:r>
              <a:rPr lang="ru-RU" dirty="0" err="1"/>
              <a:t>аповесцяў</a:t>
            </a:r>
            <a:r>
              <a:rPr lang="ru-RU" dirty="0"/>
              <a:t> - </a:t>
            </a:r>
            <a:r>
              <a:rPr lang="ru-RU" dirty="0" err="1"/>
              <a:t>пенталогія</a:t>
            </a:r>
            <a:r>
              <a:rPr lang="ru-RU" dirty="0"/>
              <a:t> "</a:t>
            </a:r>
            <a:r>
              <a:rPr lang="ru-RU" dirty="0" err="1"/>
              <a:t>Трывожнае</a:t>
            </a:r>
            <a:r>
              <a:rPr lang="ru-RU" dirty="0"/>
              <a:t> </a:t>
            </a:r>
            <a:r>
              <a:rPr lang="ru-RU" dirty="0" err="1"/>
              <a:t>шчасце</a:t>
            </a:r>
            <a:r>
              <a:rPr lang="ru-RU" dirty="0"/>
              <a:t>".</a:t>
            </a:r>
          </a:p>
          <a:p>
            <a:r>
              <a:rPr lang="ru-RU" dirty="0"/>
              <a:t> 1968 - </a:t>
            </a:r>
            <a:r>
              <a:rPr lang="ru-RU" dirty="0" err="1"/>
              <a:t>выдадзены</a:t>
            </a:r>
            <a:r>
              <a:rPr lang="ru-RU" dirty="0"/>
              <a:t> </a:t>
            </a:r>
            <a:r>
              <a:rPr lang="ru-RU" dirty="0" err="1"/>
              <a:t>раман</a:t>
            </a:r>
            <a:r>
              <a:rPr lang="ru-RU" dirty="0"/>
              <a:t> «</a:t>
            </a:r>
            <a:r>
              <a:rPr lang="ru-RU" dirty="0" err="1"/>
              <a:t>Снежныя</a:t>
            </a:r>
            <a:r>
              <a:rPr lang="ru-RU" dirty="0"/>
              <a:t> </a:t>
            </a:r>
            <a:r>
              <a:rPr lang="ru-RU" dirty="0" err="1"/>
              <a:t>зімы</a:t>
            </a:r>
            <a:r>
              <a:rPr lang="ru-RU" dirty="0"/>
              <a:t>»</a:t>
            </a:r>
          </a:p>
          <a:p>
            <a:endParaRPr lang="ru-RU" dirty="0"/>
          </a:p>
        </p:txBody>
      </p:sp>
      <p:pic>
        <p:nvPicPr>
          <p:cNvPr id="4" name="Picture 3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296461"/>
            <a:ext cx="2405059" cy="2061479"/>
          </a:xfrm>
          <a:prstGeom prst="rect">
            <a:avLst/>
          </a:prstGeom>
          <a:noFill/>
          <a:effectLst>
            <a:outerShdw blurRad="304800" dist="38100" dir="18900000" sx="108000" sy="108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3" descr="D:\ДОКУМЕНТЫ\Илья\Шамякин\Ivan_Shamyakin__Serdtse_na_ladon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3929066"/>
            <a:ext cx="1357322" cy="2150549"/>
          </a:xfrm>
          <a:prstGeom prst="rect">
            <a:avLst/>
          </a:prstGeom>
          <a:noFill/>
          <a:effectLst>
            <a:outerShdw blurRad="419100" dist="50800" dir="5400000" sx="114000" sy="114000" algn="ctr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1971 - </a:t>
            </a:r>
            <a:r>
              <a:rPr lang="ru-RU" dirty="0" err="1"/>
              <a:t>святкаванне</a:t>
            </a:r>
            <a:r>
              <a:rPr lang="ru-RU" dirty="0"/>
              <a:t> 50-годдзя </a:t>
            </a:r>
            <a:r>
              <a:rPr lang="ru-RU" dirty="0" err="1"/>
              <a:t>з</a:t>
            </a:r>
            <a:r>
              <a:rPr lang="ru-RU" dirty="0"/>
              <a:t> дня </a:t>
            </a:r>
            <a:r>
              <a:rPr lang="ru-RU" dirty="0" err="1"/>
              <a:t>нараджэння</a:t>
            </a:r>
            <a:r>
              <a:rPr lang="ru-RU" dirty="0"/>
              <a:t>. </a:t>
            </a:r>
            <a:r>
              <a:rPr lang="ru-RU" dirty="0" err="1"/>
              <a:t>Узнагароджанне</a:t>
            </a:r>
            <a:r>
              <a:rPr lang="ru-RU" dirty="0"/>
              <a:t> </a:t>
            </a:r>
            <a:r>
              <a:rPr lang="ru-RU" dirty="0" err="1"/>
              <a:t>трэцім</a:t>
            </a:r>
            <a:r>
              <a:rPr lang="ru-RU" dirty="0"/>
              <a:t> </a:t>
            </a:r>
            <a:r>
              <a:rPr lang="ru-RU" dirty="0" err="1"/>
              <a:t>ордэнам</a:t>
            </a:r>
            <a:r>
              <a:rPr lang="ru-RU" dirty="0"/>
              <a:t> </a:t>
            </a:r>
            <a:r>
              <a:rPr lang="ru-RU" dirty="0" err="1"/>
              <a:t>Працоўнага</a:t>
            </a:r>
            <a:r>
              <a:rPr lang="ru-RU" dirty="0"/>
              <a:t> </a:t>
            </a:r>
            <a:r>
              <a:rPr lang="ru-RU" dirty="0" err="1"/>
              <a:t>Чырвонага</a:t>
            </a:r>
            <a:r>
              <a:rPr lang="ru-RU" dirty="0"/>
              <a:t> </a:t>
            </a:r>
            <a:r>
              <a:rPr lang="ru-RU" dirty="0" err="1"/>
              <a:t>Сцяга</a:t>
            </a:r>
            <a:r>
              <a:rPr lang="ru-RU" dirty="0"/>
              <a:t>. </a:t>
            </a:r>
            <a:r>
              <a:rPr lang="ru-RU" dirty="0" err="1"/>
              <a:t>Выбранне</a:t>
            </a:r>
            <a:r>
              <a:rPr lang="ru-RU" dirty="0"/>
              <a:t> </a:t>
            </a:r>
            <a:r>
              <a:rPr lang="ru-RU" dirty="0" err="1"/>
              <a:t>Старшынёй</a:t>
            </a:r>
            <a:r>
              <a:rPr lang="ru-RU" dirty="0"/>
              <a:t> </a:t>
            </a:r>
            <a:r>
              <a:rPr lang="ru-RU" dirty="0" err="1"/>
              <a:t>Вярхоўнага</a:t>
            </a:r>
            <a:r>
              <a:rPr lang="ru-RU" dirty="0"/>
              <a:t> </a:t>
            </a:r>
            <a:r>
              <a:rPr lang="ru-RU" dirty="0" err="1"/>
              <a:t>Савета</a:t>
            </a:r>
            <a:r>
              <a:rPr lang="ru-RU" dirty="0"/>
              <a:t> </a:t>
            </a:r>
            <a:r>
              <a:rPr lang="ru-RU" dirty="0" err="1"/>
              <a:t>Беларускай</a:t>
            </a:r>
            <a:r>
              <a:rPr lang="ru-RU" dirty="0"/>
              <a:t> ССР - г. </a:t>
            </a:r>
            <a:r>
              <a:rPr lang="ru-RU" dirty="0" err="1"/>
              <a:t>зн</a:t>
            </a:r>
            <a:r>
              <a:rPr lang="ru-RU" dirty="0"/>
              <a:t>. </a:t>
            </a:r>
            <a:r>
              <a:rPr lang="ru-RU" dirty="0" err="1"/>
              <a:t>кіраўніком</a:t>
            </a:r>
            <a:r>
              <a:rPr lang="ru-RU" dirty="0"/>
              <a:t> парламента </a:t>
            </a:r>
            <a:r>
              <a:rPr lang="ru-RU" dirty="0" err="1"/>
              <a:t>краіны</a:t>
            </a:r>
            <a:r>
              <a:rPr lang="ru-RU" dirty="0"/>
              <a:t>.</a:t>
            </a:r>
          </a:p>
        </p:txBody>
      </p:sp>
      <p:pic>
        <p:nvPicPr>
          <p:cNvPr id="4" name="Picture 2" descr="C:\Documents and Settings\Admin\Рабочий стол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000504"/>
            <a:ext cx="1577719" cy="19526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1974 - </a:t>
            </a:r>
            <a:r>
              <a:rPr lang="ru-RU" dirty="0" err="1"/>
              <a:t>выйшаў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друку</a:t>
            </a:r>
            <a:r>
              <a:rPr lang="ru-RU" dirty="0"/>
              <a:t> </a:t>
            </a:r>
            <a:r>
              <a:rPr lang="ru-RU" dirty="0" err="1"/>
              <a:t>раман</a:t>
            </a:r>
            <a:r>
              <a:rPr lang="ru-RU" dirty="0"/>
              <a:t> "</a:t>
            </a:r>
            <a:r>
              <a:rPr lang="ru-RU" dirty="0" err="1"/>
              <a:t>Атланды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карыятыды</a:t>
            </a:r>
            <a:r>
              <a:rPr lang="ru-RU" dirty="0"/>
              <a:t>".</a:t>
            </a:r>
          </a:p>
          <a:p>
            <a:r>
              <a:rPr lang="ru-RU"/>
              <a:t>1976</a:t>
            </a:r>
            <a:r>
              <a:rPr lang="ru-RU" dirty="0"/>
              <a:t> - </a:t>
            </a:r>
            <a:r>
              <a:rPr lang="ru-RU" dirty="0" err="1"/>
              <a:t>выбранне</a:t>
            </a:r>
            <a:r>
              <a:rPr lang="ru-RU" dirty="0"/>
              <a:t> </a:t>
            </a:r>
            <a:r>
              <a:rPr lang="ru-RU" dirty="0" err="1"/>
              <a:t>кандыдатам</a:t>
            </a:r>
            <a:r>
              <a:rPr lang="ru-RU" dirty="0"/>
              <a:t> у члены ЦК КПБ. </a:t>
            </a:r>
            <a:r>
              <a:rPr lang="ru-RU" dirty="0" err="1"/>
              <a:t>Узнагароджанне</a:t>
            </a:r>
            <a:r>
              <a:rPr lang="ru-RU" dirty="0"/>
              <a:t> </a:t>
            </a:r>
            <a:r>
              <a:rPr lang="ru-RU" dirty="0" err="1"/>
              <a:t>ордэнам</a:t>
            </a:r>
            <a:r>
              <a:rPr lang="ru-RU" dirty="0"/>
              <a:t> </a:t>
            </a:r>
            <a:r>
              <a:rPr lang="ru-RU" dirty="0" err="1"/>
              <a:t>Кастрычніцкай</a:t>
            </a:r>
            <a:r>
              <a:rPr lang="ru-RU" dirty="0"/>
              <a:t> </a:t>
            </a:r>
            <a:r>
              <a:rPr lang="ru-RU" dirty="0" err="1"/>
              <a:t>Рэвалюцыі</a:t>
            </a:r>
            <a:r>
              <a:rPr lang="ru-RU" dirty="0"/>
              <a:t>.</a:t>
            </a:r>
          </a:p>
        </p:txBody>
      </p:sp>
      <p:pic>
        <p:nvPicPr>
          <p:cNvPr id="4" name="Picture 2" descr="C:\Documents and Settings\Admin\Рабочий стол\o2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3714752"/>
            <a:ext cx="2119566" cy="2214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ДОКУМЕНТЫ\Илья\Шамякин\1_650_1030van_Shamyak1110n_Atlanti_1110_kariyatidi_74164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286256"/>
            <a:ext cx="1344129" cy="2097082"/>
          </a:xfrm>
          <a:prstGeom prst="rect">
            <a:avLst/>
          </a:prstGeom>
          <a:noFill/>
          <a:effectLst>
            <a:outerShdw blurRad="304800" dist="50800" dir="5400000" sx="109000" sy="109000" algn="ctr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1979 - </a:t>
            </a:r>
            <a:r>
              <a:rPr lang="ru-RU" dirty="0" err="1"/>
              <a:t>выдадзены</a:t>
            </a:r>
            <a:r>
              <a:rPr lang="ru-RU" dirty="0"/>
              <a:t> </a:t>
            </a:r>
            <a:r>
              <a:rPr lang="ru-RU" dirty="0" err="1"/>
              <a:t>раман</a:t>
            </a:r>
            <a:r>
              <a:rPr lang="ru-RU" dirty="0"/>
              <a:t> "</a:t>
            </a:r>
            <a:r>
              <a:rPr lang="ru-RU" dirty="0" err="1"/>
              <a:t>Вазьму</a:t>
            </a:r>
            <a:r>
              <a:rPr lang="ru-RU" dirty="0"/>
              <a:t> твой боль"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Збор</a:t>
            </a:r>
            <a:r>
              <a:rPr lang="ru-RU" dirty="0"/>
              <a:t> </a:t>
            </a:r>
            <a:r>
              <a:rPr lang="ru-RU" dirty="0" err="1"/>
              <a:t>твораў</a:t>
            </a:r>
            <a:r>
              <a:rPr lang="ru-RU" dirty="0"/>
              <a:t> у </a:t>
            </a:r>
            <a:r>
              <a:rPr lang="ru-RU" dirty="0" err="1"/>
              <a:t>шасці</a:t>
            </a:r>
            <a:r>
              <a:rPr lang="ru-RU" dirty="0"/>
              <a:t> </a:t>
            </a:r>
            <a:r>
              <a:rPr lang="ru-RU" dirty="0" err="1"/>
              <a:t>тамах</a:t>
            </a:r>
            <a:r>
              <a:rPr lang="ru-RU" dirty="0"/>
              <a:t>.</a:t>
            </a:r>
          </a:p>
          <a:p>
            <a:r>
              <a:rPr lang="ru-RU" dirty="0"/>
              <a:t>1980- </a:t>
            </a:r>
            <a:r>
              <a:rPr lang="ru-RU" dirty="0" err="1"/>
              <a:t>назначэнне</a:t>
            </a:r>
            <a:r>
              <a:rPr lang="ru-RU" dirty="0"/>
              <a:t> </a:t>
            </a:r>
            <a:r>
              <a:rPr lang="ru-RU" dirty="0" err="1"/>
              <a:t>галоўным</a:t>
            </a:r>
            <a:r>
              <a:rPr lang="ru-RU" dirty="0"/>
              <a:t> </a:t>
            </a:r>
            <a:r>
              <a:rPr lang="ru-RU" dirty="0" err="1"/>
              <a:t>рэдактарам</a:t>
            </a:r>
            <a:r>
              <a:rPr lang="ru-RU" dirty="0"/>
              <a:t> </a:t>
            </a:r>
            <a:r>
              <a:rPr lang="ru-RU" dirty="0" err="1"/>
              <a:t>выдавецтва</a:t>
            </a:r>
            <a:r>
              <a:rPr lang="ru-RU" dirty="0"/>
              <a:t> "</a:t>
            </a:r>
            <a:r>
              <a:rPr lang="ru-RU" dirty="0" err="1"/>
              <a:t>Беларуская</a:t>
            </a:r>
            <a:r>
              <a:rPr lang="ru-RU" dirty="0"/>
              <a:t> </a:t>
            </a:r>
            <a:r>
              <a:rPr lang="ru-RU" dirty="0" err="1"/>
              <a:t>Савецкая</a:t>
            </a:r>
            <a:r>
              <a:rPr lang="ru-RU" dirty="0"/>
              <a:t> </a:t>
            </a:r>
            <a:r>
              <a:rPr lang="ru-RU" dirty="0" err="1"/>
              <a:t>Энцыклапедыя</a:t>
            </a:r>
            <a:r>
              <a:rPr lang="ru-RU" dirty="0"/>
              <a:t>".</a:t>
            </a:r>
          </a:p>
        </p:txBody>
      </p:sp>
      <p:pic>
        <p:nvPicPr>
          <p:cNvPr id="4" name="Picture 2" descr="C:\Documents and Settings\Admin\Рабочий стол\dscn1044_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857628"/>
            <a:ext cx="3786214" cy="2461039"/>
          </a:xfrm>
          <a:prstGeom prst="rect">
            <a:avLst/>
          </a:prstGeom>
          <a:noFill/>
          <a:effectLst>
            <a:outerShdw blurRad="647700" dist="330200" dir="8100000" sx="114000" sy="114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3" descr="D:\ДОКУМЕНТЫ\Илья\Шамякин\0_650_1030van_Shamyak1110n_Vazmu_tvoy_bol_63539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3265562"/>
            <a:ext cx="1950561" cy="3063796"/>
          </a:xfrm>
          <a:prstGeom prst="rect">
            <a:avLst/>
          </a:prstGeom>
          <a:noFill/>
          <a:effectLst>
            <a:outerShdw blurRad="292100" dist="50800" dir="5400000" sx="105000" sy="105000" algn="ctr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ОКУМЕНТЫ\Илья\Шамякин\chernobyl_state_in_memo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94290"/>
            <a:ext cx="2999035" cy="2377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2571744"/>
            <a:ext cx="8503920" cy="4027370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1991 -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надрукаваны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раман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"Злая зорка"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аб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наступствах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Чарнобыльскай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катастрофы.</a:t>
            </a:r>
          </a:p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1993 - 2004 -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публікацыя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буйных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твораў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"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Падзенне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","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Сатанінскі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тур", "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Палеская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мадона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"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Вялікая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княгіня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"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Слаўся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Марыя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!", "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Пошукі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прытулку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"Стары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рамантык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", "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Начныя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ўспаміны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і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інш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26 </a:t>
            </a:r>
            <a:r>
              <a:rPr lang="ru-RU" dirty="0" err="1"/>
              <a:t>студзеня</a:t>
            </a:r>
            <a:r>
              <a:rPr lang="ru-RU" dirty="0"/>
              <a:t> 2001 г. – </a:t>
            </a:r>
            <a:r>
              <a:rPr lang="ru-RU" dirty="0" err="1"/>
              <a:t>узнагароджанне</a:t>
            </a:r>
            <a:r>
              <a:rPr lang="ru-RU" dirty="0"/>
              <a:t> </a:t>
            </a:r>
            <a:r>
              <a:rPr lang="ru-RU" dirty="0" err="1"/>
              <a:t>ордэнам</a:t>
            </a:r>
            <a:r>
              <a:rPr lang="ru-RU" dirty="0"/>
              <a:t> </a:t>
            </a:r>
            <a:r>
              <a:rPr lang="ru-RU" dirty="0" err="1"/>
              <a:t>Айчыны</a:t>
            </a:r>
            <a:r>
              <a:rPr lang="ru-RU" dirty="0"/>
              <a:t> ІІІ </a:t>
            </a:r>
            <a:r>
              <a:rPr lang="ru-RU" dirty="0" err="1"/>
              <a:t>ступені</a:t>
            </a:r>
            <a:r>
              <a:rPr lang="ru-RU" dirty="0"/>
              <a:t>.</a:t>
            </a:r>
          </a:p>
          <a:p>
            <a:r>
              <a:rPr lang="ru-RU" dirty="0"/>
              <a:t>12 </a:t>
            </a:r>
            <a:r>
              <a:rPr lang="ru-RU" dirty="0" err="1"/>
              <a:t>красавіка</a:t>
            </a:r>
            <a:r>
              <a:rPr lang="ru-RU" dirty="0"/>
              <a:t> 2002 г. – </a:t>
            </a:r>
            <a:r>
              <a:rPr lang="ru-RU" dirty="0" err="1"/>
              <a:t>уручана</a:t>
            </a:r>
            <a:r>
              <a:rPr lang="ru-RU" dirty="0"/>
              <a:t> </a:t>
            </a:r>
            <a:r>
              <a:rPr lang="ru-RU" dirty="0" err="1"/>
              <a:t>прэмія</a:t>
            </a:r>
            <a:r>
              <a:rPr lang="ru-RU" dirty="0"/>
              <a:t> </a:t>
            </a:r>
            <a:r>
              <a:rPr lang="ru-RU" dirty="0" err="1"/>
              <a:t>Саюзнай</a:t>
            </a:r>
            <a:r>
              <a:rPr lang="ru-RU" dirty="0"/>
              <a:t> </a:t>
            </a:r>
            <a:r>
              <a:rPr lang="ru-RU" dirty="0" err="1"/>
              <a:t>дзяржавы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</a:t>
            </a:r>
            <a:r>
              <a:rPr lang="ru-RU" dirty="0" err="1"/>
              <a:t>галіне</a:t>
            </a:r>
            <a:r>
              <a:rPr lang="ru-RU" dirty="0"/>
              <a:t> </a:t>
            </a:r>
            <a:r>
              <a:rPr lang="ru-RU" dirty="0" err="1"/>
              <a:t>літаратуры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мастацтва</a:t>
            </a:r>
            <a:r>
              <a:rPr lang="ru-RU" dirty="0"/>
              <a:t>.</a:t>
            </a:r>
          </a:p>
        </p:txBody>
      </p:sp>
      <p:pic>
        <p:nvPicPr>
          <p:cNvPr id="4" name="Picture 2" descr="D:\ДОКУМЕНТЫ\Илья\Шамякин\d8c9ee86fef9512191635bf35751e57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3357562"/>
            <a:ext cx="2287587" cy="2940050"/>
          </a:xfrm>
          <a:prstGeom prst="rect">
            <a:avLst/>
          </a:prstGeom>
          <a:noFill/>
          <a:effectLst>
            <a:outerShdw blurRad="304800" dist="50800" dir="5400000" sx="110000" sy="11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5" name="Picture 3" descr="C:\Documents and Settings\Admin\Рабочий стол\Bel.Ord.Ote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429000"/>
            <a:ext cx="1621144" cy="2928958"/>
          </a:xfrm>
          <a:prstGeom prst="rect">
            <a:avLst/>
          </a:prstGeom>
          <a:noFill/>
          <a:effectLst>
            <a:outerShdw blurRad="482600" dist="38100" dir="2700000" sx="117000" sy="117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527175"/>
            <a:ext cx="8504238" cy="4572000"/>
          </a:xfrm>
        </p:spPr>
        <p:txBody>
          <a:bodyPr/>
          <a:lstStyle/>
          <a:p>
            <a:r>
              <a:rPr lang="ru-RU" dirty="0"/>
              <a:t>14 </a:t>
            </a:r>
            <a:r>
              <a:rPr lang="ru-RU" dirty="0" err="1"/>
              <a:t>кастрычніка</a:t>
            </a:r>
            <a:r>
              <a:rPr lang="ru-RU" dirty="0"/>
              <a:t> 2004 г. – дата </a:t>
            </a:r>
            <a:r>
              <a:rPr lang="ru-RU" dirty="0" err="1"/>
              <a:t>смерці</a:t>
            </a:r>
            <a:r>
              <a:rPr lang="ru-RU" dirty="0"/>
              <a:t> </a:t>
            </a:r>
            <a:r>
              <a:rPr lang="ru-RU" dirty="0" err="1"/>
              <a:t>пісьменніка</a:t>
            </a:r>
            <a:endParaRPr lang="ru-RU" dirty="0"/>
          </a:p>
        </p:txBody>
      </p:sp>
      <p:pic>
        <p:nvPicPr>
          <p:cNvPr id="5" name="Picture 2" descr="C:\Documents and Settings\Admin\Рабочий стол\Ivan_Shamyak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2500313"/>
            <a:ext cx="2457450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/>
              <a:t>Народны </a:t>
            </a:r>
            <a:r>
              <a:rPr lang="ru-RU" dirty="0" err="1"/>
              <a:t>беларускі</a:t>
            </a:r>
            <a:r>
              <a:rPr lang="ru-RU" dirty="0"/>
              <a:t> </a:t>
            </a:r>
            <a:r>
              <a:rPr lang="ru-RU" dirty="0" err="1"/>
              <a:t>пісьменьнік</a:t>
            </a:r>
            <a:r>
              <a:rPr lang="ru-RU" dirty="0"/>
              <a:t> </a:t>
            </a:r>
            <a:r>
              <a:rPr lang="ru-RU" dirty="0" err="1"/>
              <a:t>Беларусі</a:t>
            </a:r>
            <a:r>
              <a:rPr lang="ru-RU" dirty="0"/>
              <a:t> (1972)</a:t>
            </a:r>
          </a:p>
        </p:txBody>
      </p:sp>
      <p:pic>
        <p:nvPicPr>
          <p:cNvPr id="4" name="Содержимое 3" descr="000027_30F46A882718009843257F480022BD45_72435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072066" y="1571612"/>
            <a:ext cx="3012086" cy="4572000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14.11.2006 </a:t>
            </a:r>
            <a:r>
              <a:rPr lang="ru-RU" dirty="0" err="1"/>
              <a:t>адкрыцё</a:t>
            </a:r>
            <a:r>
              <a:rPr lang="ru-RU" dirty="0"/>
              <a:t> </a:t>
            </a:r>
            <a:r>
              <a:rPr lang="ru-RU" dirty="0" err="1"/>
              <a:t>помніка</a:t>
            </a:r>
            <a:r>
              <a:rPr lang="ru-RU" dirty="0"/>
              <a:t>  І.П. </a:t>
            </a:r>
            <a:r>
              <a:rPr lang="ru-RU" dirty="0" err="1"/>
              <a:t>Шамякіну</a:t>
            </a:r>
            <a:r>
              <a:rPr lang="ru-RU"/>
              <a:t>                        </a:t>
            </a:r>
            <a:r>
              <a:rPr lang="ru-RU" dirty="0" err="1"/>
              <a:t>ў</a:t>
            </a:r>
            <a:r>
              <a:rPr lang="ru-RU" dirty="0"/>
              <a:t> </a:t>
            </a:r>
            <a:r>
              <a:rPr lang="ru-RU" dirty="0" err="1"/>
              <a:t>Мінску</a:t>
            </a:r>
            <a:endParaRPr lang="ru-RU" dirty="0"/>
          </a:p>
        </p:txBody>
      </p:sp>
      <p:pic>
        <p:nvPicPr>
          <p:cNvPr id="4" name="Picture 2" descr="C:\Documents and Settings\Admin\Рабочий стол\padch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500313"/>
            <a:ext cx="55499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Іван</a:t>
            </a:r>
            <a:r>
              <a:rPr lang="ru-RU" dirty="0"/>
              <a:t> </a:t>
            </a:r>
            <a:r>
              <a:rPr lang="ru-RU" dirty="0" err="1"/>
              <a:t>Шамякін</a:t>
            </a:r>
            <a:r>
              <a:rPr lang="ru-RU" dirty="0"/>
              <a:t> </a:t>
            </a:r>
            <a:r>
              <a:rPr lang="ru-RU" dirty="0" err="1"/>
              <a:t>нарадзіўся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</a:t>
            </a:r>
            <a:r>
              <a:rPr lang="ru-RU" dirty="0" err="1"/>
              <a:t>вёсцы</a:t>
            </a:r>
            <a:r>
              <a:rPr lang="ru-RU" dirty="0"/>
              <a:t> </a:t>
            </a:r>
            <a:r>
              <a:rPr lang="ru-RU" dirty="0">
                <a:hlinkClick r:id="rId2" tooltip="Карма (Добрускі раён)"/>
              </a:rPr>
              <a:t>Карма</a:t>
            </a:r>
            <a:endParaRPr lang="ru-RU" dirty="0"/>
          </a:p>
        </p:txBody>
      </p:sp>
      <p:pic>
        <p:nvPicPr>
          <p:cNvPr id="4" name="Содержимое 3" descr="slide_2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l="10455" t="19722" r="8685" b="9965"/>
          <a:stretch>
            <a:fillRect/>
          </a:stretch>
        </p:blipFill>
        <p:spPr>
          <a:xfrm>
            <a:off x="1857356" y="1643050"/>
            <a:ext cx="5476913" cy="3571900"/>
          </a:xfrm>
        </p:spPr>
      </p:pic>
      <p:sp>
        <p:nvSpPr>
          <p:cNvPr id="5" name="TextBox 4"/>
          <p:cNvSpPr txBox="1"/>
          <p:nvPr/>
        </p:nvSpPr>
        <p:spPr>
          <a:xfrm>
            <a:off x="785786" y="5357826"/>
            <a:ext cx="7715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 1925 г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д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цьк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c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ў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pa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ц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ць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л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ec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н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к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o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 ,                                                                 у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cy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вяз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з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гэтым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м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ec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ц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жы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xapc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тв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ч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ac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мянял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ac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я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Ск</a:t>
            </a:r>
            <a:r>
              <a:rPr lang="en-US" dirty="0"/>
              <a:t>o</a:t>
            </a:r>
            <a:r>
              <a:rPr lang="ru-RU" dirty="0" err="1"/>
              <a:t>нчыў</a:t>
            </a:r>
            <a:r>
              <a:rPr lang="ru-RU" dirty="0"/>
              <a:t> </a:t>
            </a:r>
            <a:r>
              <a:rPr lang="ru-RU" dirty="0" err="1"/>
              <a:t>п</a:t>
            </a:r>
            <a:r>
              <a:rPr lang="en-US" dirty="0"/>
              <a:t>a</a:t>
            </a:r>
            <a:r>
              <a:rPr lang="ru-RU" dirty="0"/>
              <a:t>ч</a:t>
            </a:r>
            <a:r>
              <a:rPr lang="en-US" dirty="0"/>
              <a:t>a</a:t>
            </a:r>
            <a:r>
              <a:rPr lang="ru-RU" dirty="0" err="1"/>
              <a:t>тк</a:t>
            </a:r>
            <a:r>
              <a:rPr lang="en-US" dirty="0"/>
              <a:t>o</a:t>
            </a:r>
            <a:r>
              <a:rPr lang="ru-RU" dirty="0"/>
              <a:t>в</a:t>
            </a:r>
            <a:r>
              <a:rPr lang="en-US" dirty="0"/>
              <a:t>y</a:t>
            </a:r>
            <a:r>
              <a:rPr lang="ru-RU" dirty="0" err="1"/>
              <a:t>ю</a:t>
            </a:r>
            <a:r>
              <a:rPr lang="ru-RU" dirty="0"/>
              <a:t> </a:t>
            </a:r>
            <a:r>
              <a:rPr lang="ru-RU" dirty="0" err="1"/>
              <a:t>шк</a:t>
            </a:r>
            <a:r>
              <a:rPr lang="en-US" dirty="0"/>
              <a:t>o</a:t>
            </a:r>
            <a:r>
              <a:rPr lang="ru-RU" dirty="0"/>
              <a:t>л</a:t>
            </a:r>
            <a:r>
              <a:rPr lang="en-US" dirty="0"/>
              <a:t>y </a:t>
            </a:r>
            <a:r>
              <a:rPr lang="ru-RU" dirty="0" err="1"/>
              <a:t>ў</a:t>
            </a:r>
            <a:r>
              <a:rPr lang="ru-RU" dirty="0"/>
              <a:t> </a:t>
            </a:r>
            <a:r>
              <a:rPr lang="ru-RU" dirty="0" err="1"/>
              <a:t>вё</a:t>
            </a:r>
            <a:r>
              <a:rPr lang="en-US" dirty="0"/>
              <a:t>c</a:t>
            </a:r>
            <a:r>
              <a:rPr lang="ru-RU" dirty="0" err="1"/>
              <a:t>цы</a:t>
            </a:r>
            <a:r>
              <a:rPr lang="ru-RU" dirty="0"/>
              <a:t> К</a:t>
            </a:r>
            <a:r>
              <a:rPr lang="en-US" dirty="0"/>
              <a:t>pa</a:t>
            </a:r>
            <a:r>
              <a:rPr lang="ru-RU" dirty="0" err="1"/>
              <a:t>ўц</a:t>
            </a:r>
            <a:r>
              <a:rPr lang="en-US" dirty="0"/>
              <a:t>o</a:t>
            </a:r>
            <a:r>
              <a:rPr lang="ru-RU" dirty="0" err="1"/>
              <a:t>ўк</a:t>
            </a:r>
            <a:r>
              <a:rPr lang="en-US" dirty="0"/>
              <a:t>a, </a:t>
            </a:r>
            <a:r>
              <a:rPr lang="ru-RU" dirty="0" err="1"/>
              <a:t>п</a:t>
            </a:r>
            <a:r>
              <a:rPr lang="en-US" dirty="0"/>
              <a:t>o</a:t>
            </a:r>
            <a:r>
              <a:rPr lang="ru-RU" dirty="0" err="1"/>
              <a:t>тым</a:t>
            </a:r>
            <a:r>
              <a:rPr lang="ru-RU" dirty="0"/>
              <a:t> </a:t>
            </a:r>
            <a:r>
              <a:rPr lang="ru-RU" dirty="0" err="1"/>
              <a:t>мяняў</a:t>
            </a:r>
            <a:r>
              <a:rPr lang="ru-RU" dirty="0"/>
              <a:t> </a:t>
            </a:r>
            <a:r>
              <a:rPr lang="ru-RU" dirty="0" err="1"/>
              <a:t>шк</a:t>
            </a:r>
            <a:r>
              <a:rPr lang="en-US" dirty="0"/>
              <a:t>o</a:t>
            </a:r>
            <a:r>
              <a:rPr lang="ru-RU" dirty="0" err="1"/>
              <a:t>лы</a:t>
            </a:r>
            <a:r>
              <a:rPr lang="ru-RU" dirty="0"/>
              <a:t> (</a:t>
            </a:r>
            <a:r>
              <a:rPr lang="ru-RU" dirty="0" err="1"/>
              <a:t>з-з</a:t>
            </a:r>
            <a:r>
              <a:rPr lang="en-US" dirty="0"/>
              <a:t>a </a:t>
            </a:r>
            <a:r>
              <a:rPr lang="ru-RU" dirty="0" err="1"/>
              <a:t>п</a:t>
            </a:r>
            <a:r>
              <a:rPr lang="en-US" dirty="0" err="1"/>
              <a:t>epae</a:t>
            </a:r>
            <a:r>
              <a:rPr lang="ru-RU" dirty="0" err="1"/>
              <a:t>зд</a:t>
            </a:r>
            <a:r>
              <a:rPr lang="en-US" dirty="0"/>
              <a:t>y c</a:t>
            </a:r>
            <a:r>
              <a:rPr lang="ru-RU" dirty="0"/>
              <a:t>ям'</a:t>
            </a:r>
            <a:r>
              <a:rPr lang="en-US" dirty="0" err="1"/>
              <a:t>i</a:t>
            </a:r>
            <a:r>
              <a:rPr lang="en-US" dirty="0"/>
              <a:t>); </a:t>
            </a:r>
            <a:endParaRPr lang="ru-RU" dirty="0"/>
          </a:p>
          <a:p>
            <a:r>
              <a:rPr lang="ru-RU" dirty="0"/>
              <a:t>У 1940 г</a:t>
            </a:r>
            <a:r>
              <a:rPr lang="en-US" dirty="0"/>
              <a:t>o</a:t>
            </a:r>
            <a:r>
              <a:rPr lang="ru-RU" dirty="0" err="1"/>
              <a:t>дз</a:t>
            </a:r>
            <a:r>
              <a:rPr lang="en-US" dirty="0"/>
              <a:t>e </a:t>
            </a:r>
            <a:r>
              <a:rPr lang="ru-RU" dirty="0" err="1"/>
              <a:t>п</a:t>
            </a:r>
            <a:r>
              <a:rPr lang="en-US" dirty="0"/>
              <a:t>ac</a:t>
            </a:r>
            <a:r>
              <a:rPr lang="ru-RU" dirty="0"/>
              <a:t>т</a:t>
            </a:r>
            <a:r>
              <a:rPr lang="en-US" dirty="0"/>
              <a:t>y</a:t>
            </a:r>
            <a:r>
              <a:rPr lang="ru-RU" dirty="0" err="1"/>
              <a:t>п</a:t>
            </a:r>
            <a:r>
              <a:rPr lang="en-US" dirty="0" err="1"/>
              <a:t>i</a:t>
            </a:r>
            <a:r>
              <a:rPr lang="ru-RU" dirty="0" err="1"/>
              <a:t>ў</a:t>
            </a:r>
            <a:r>
              <a:rPr lang="ru-RU" dirty="0"/>
              <a:t> в</a:t>
            </a:r>
            <a:r>
              <a:rPr lang="en-US" dirty="0"/>
              <a:t>y</a:t>
            </a:r>
            <a:r>
              <a:rPr lang="ru-RU" dirty="0" err="1"/>
              <a:t>чыцц</a:t>
            </a:r>
            <a:r>
              <a:rPr lang="en-US" dirty="0"/>
              <a:t>a </a:t>
            </a:r>
            <a:r>
              <a:rPr lang="ru-RU" dirty="0" err="1"/>
              <a:t>ў</a:t>
            </a:r>
            <a:r>
              <a:rPr lang="ru-RU" dirty="0"/>
              <a:t> Г</a:t>
            </a:r>
            <a:r>
              <a:rPr lang="en-US" dirty="0"/>
              <a:t>o</a:t>
            </a:r>
            <a:r>
              <a:rPr lang="ru-RU" dirty="0"/>
              <a:t>м</a:t>
            </a:r>
            <a:r>
              <a:rPr lang="en-US" dirty="0"/>
              <a:t>e</a:t>
            </a:r>
            <a:r>
              <a:rPr lang="ru-RU" dirty="0"/>
              <a:t>ль</a:t>
            </a:r>
            <a:r>
              <a:rPr lang="en-US" dirty="0"/>
              <a:t>c</a:t>
            </a:r>
            <a:r>
              <a:rPr lang="ru-RU" dirty="0"/>
              <a:t>к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 err="1"/>
              <a:t>тэ</a:t>
            </a:r>
            <a:r>
              <a:rPr lang="en-US" dirty="0"/>
              <a:t>x</a:t>
            </a:r>
            <a:r>
              <a:rPr lang="ru-RU" dirty="0" err="1"/>
              <a:t>н</a:t>
            </a:r>
            <a:r>
              <a:rPr lang="en-US" dirty="0" err="1"/>
              <a:t>i</a:t>
            </a:r>
            <a:r>
              <a:rPr lang="ru-RU" dirty="0"/>
              <a:t>к</a:t>
            </a:r>
            <a:r>
              <a:rPr lang="en-US" dirty="0"/>
              <a:t>y</a:t>
            </a:r>
            <a:r>
              <a:rPr lang="ru-RU" dirty="0"/>
              <a:t>м б</a:t>
            </a:r>
            <a:r>
              <a:rPr lang="en-US" dirty="0"/>
              <a:t>y</a:t>
            </a:r>
            <a:r>
              <a:rPr lang="ru-RU" dirty="0" err="1"/>
              <a:t>д</a:t>
            </a:r>
            <a:r>
              <a:rPr lang="en-US" dirty="0"/>
              <a:t>a</a:t>
            </a:r>
            <a:r>
              <a:rPr lang="ru-RU" dirty="0" err="1"/>
              <a:t>ўн</a:t>
            </a:r>
            <a:r>
              <a:rPr lang="en-US" dirty="0" err="1"/>
              <a:t>i</a:t>
            </a:r>
            <a:r>
              <a:rPr lang="ru-RU" dirty="0" err="1"/>
              <a:t>чы</a:t>
            </a:r>
            <a:r>
              <a:rPr lang="en-US" dirty="0"/>
              <a:t>x </a:t>
            </a:r>
            <a:r>
              <a:rPr lang="ru-RU" dirty="0"/>
              <a:t>м</a:t>
            </a:r>
            <a:r>
              <a:rPr lang="en-US" dirty="0"/>
              <a:t>a</a:t>
            </a:r>
            <a:r>
              <a:rPr lang="ru-RU" dirty="0" err="1"/>
              <a:t>тэ</a:t>
            </a:r>
            <a:r>
              <a:rPr lang="en-US" dirty="0"/>
              <a:t>p</a:t>
            </a:r>
            <a:r>
              <a:rPr lang="ru-RU" dirty="0" err="1"/>
              <a:t>ыял</a:t>
            </a:r>
            <a:r>
              <a:rPr lang="en-US" dirty="0"/>
              <a:t>a</a:t>
            </a:r>
            <a:r>
              <a:rPr lang="ru-RU" dirty="0" err="1"/>
              <a:t>ў</a:t>
            </a:r>
            <a:r>
              <a:rPr lang="ru-RU" dirty="0"/>
              <a:t>.</a:t>
            </a:r>
          </a:p>
          <a:p>
            <a:r>
              <a:rPr lang="ru-RU" dirty="0"/>
              <a:t> У </a:t>
            </a:r>
            <a:r>
              <a:rPr lang="en-US" dirty="0"/>
              <a:t>c</a:t>
            </a:r>
            <a:r>
              <a:rPr lang="ru-RU" dirty="0"/>
              <a:t>т</a:t>
            </a:r>
            <a:r>
              <a:rPr lang="en-US" dirty="0"/>
              <a:t>y</a:t>
            </a:r>
            <a:r>
              <a:rPr lang="ru-RU" dirty="0" err="1"/>
              <a:t>дэнцк</a:t>
            </a:r>
            <a:r>
              <a:rPr lang="en-US" dirty="0" err="1"/>
              <a:t>i</a:t>
            </a:r>
            <a:r>
              <a:rPr lang="ru-RU" dirty="0"/>
              <a:t>я г</a:t>
            </a:r>
            <a:r>
              <a:rPr lang="en-US" dirty="0"/>
              <a:t>a</a:t>
            </a:r>
            <a:r>
              <a:rPr lang="ru-RU" dirty="0" err="1"/>
              <a:t>ды</a:t>
            </a:r>
            <a:r>
              <a:rPr lang="ru-RU" dirty="0"/>
              <a:t> </a:t>
            </a:r>
            <a:r>
              <a:rPr lang="ru-RU" dirty="0" err="1"/>
              <a:t>п</a:t>
            </a:r>
            <a:r>
              <a:rPr lang="en-US" dirty="0"/>
              <a:t>a</a:t>
            </a:r>
            <a:r>
              <a:rPr lang="ru-RU" dirty="0"/>
              <a:t>ч</a:t>
            </a:r>
            <a:r>
              <a:rPr lang="en-US" dirty="0"/>
              <a:t>a</a:t>
            </a:r>
            <a:r>
              <a:rPr lang="ru-RU" dirty="0" err="1"/>
              <a:t>ў</a:t>
            </a:r>
            <a:r>
              <a:rPr lang="ru-RU" dirty="0"/>
              <a:t> </a:t>
            </a:r>
            <a:r>
              <a:rPr lang="ru-RU" dirty="0" err="1"/>
              <a:t>п</a:t>
            </a:r>
            <a:r>
              <a:rPr lang="en-US" dirty="0" err="1"/>
              <a:t>ica</a:t>
            </a:r>
            <a:r>
              <a:rPr lang="ru-RU" dirty="0" err="1"/>
              <a:t>ць</a:t>
            </a:r>
            <a:r>
              <a:rPr lang="ru-RU" dirty="0"/>
              <a:t> </a:t>
            </a:r>
            <a:r>
              <a:rPr lang="en-US" dirty="0"/>
              <a:t>c</a:t>
            </a:r>
            <a:r>
              <a:rPr lang="ru-RU" dirty="0" err="1"/>
              <a:t>п</a:t>
            </a:r>
            <a:r>
              <a:rPr lang="en-US" dirty="0"/>
              <a:t>a</a:t>
            </a:r>
            <a:r>
              <a:rPr lang="ru-RU" dirty="0"/>
              <a:t>ч</a:t>
            </a:r>
            <a:r>
              <a:rPr lang="en-US" dirty="0"/>
              <a:t>a</a:t>
            </a:r>
            <a:r>
              <a:rPr lang="ru-RU" dirty="0" err="1"/>
              <a:t>тк</a:t>
            </a:r>
            <a:r>
              <a:rPr lang="en-US" dirty="0"/>
              <a:t>y </a:t>
            </a:r>
            <a:r>
              <a:rPr lang="ru-RU" dirty="0" err="1"/>
              <a:t>п</a:t>
            </a:r>
            <a:r>
              <a:rPr lang="en-US" dirty="0"/>
              <a:t>a</a:t>
            </a:r>
            <a:r>
              <a:rPr lang="ru-RU" dirty="0" err="1"/>
              <a:t>этычныя</a:t>
            </a:r>
            <a:r>
              <a:rPr lang="ru-RU" dirty="0"/>
              <a:t>, </a:t>
            </a:r>
            <a:r>
              <a:rPr lang="en-US" dirty="0"/>
              <a:t>a </a:t>
            </a:r>
            <a:r>
              <a:rPr lang="ru-RU" dirty="0" err="1"/>
              <a:t>з</a:t>
            </a:r>
            <a:r>
              <a:rPr lang="en-US" dirty="0"/>
              <a:t>a</a:t>
            </a:r>
            <a:r>
              <a:rPr lang="ru-RU" dirty="0" err="1"/>
              <a:t>тым</a:t>
            </a:r>
            <a:r>
              <a:rPr lang="ru-RU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 err="1"/>
              <a:t>п</a:t>
            </a:r>
            <a:r>
              <a:rPr lang="en-US" dirty="0"/>
              <a:t>pa</a:t>
            </a:r>
            <a:r>
              <a:rPr lang="ru-RU" dirty="0" err="1"/>
              <a:t>з</a:t>
            </a:r>
            <a:r>
              <a:rPr lang="en-US" dirty="0" err="1"/>
              <a:t>ai</a:t>
            </a:r>
            <a:r>
              <a:rPr lang="ru-RU" dirty="0" err="1"/>
              <a:t>чныя</a:t>
            </a:r>
            <a:r>
              <a:rPr lang="ru-RU" dirty="0"/>
              <a:t> </a:t>
            </a:r>
            <a:r>
              <a:rPr lang="ru-RU" dirty="0" err="1"/>
              <a:t>тв</a:t>
            </a:r>
            <a:r>
              <a:rPr lang="en-US" dirty="0"/>
              <a:t>op</a:t>
            </a:r>
            <a:r>
              <a:rPr lang="ru-RU" dirty="0" err="1"/>
              <a:t>ы</a:t>
            </a:r>
            <a:r>
              <a:rPr lang="ru-RU" dirty="0"/>
              <a:t>,                              </a:t>
            </a:r>
            <a:r>
              <a:rPr lang="en-US" dirty="0"/>
              <a:t>c</a:t>
            </a:r>
            <a:r>
              <a:rPr lang="ru-RU" dirty="0"/>
              <a:t>т</a:t>
            </a:r>
            <a:r>
              <a:rPr lang="en-US" dirty="0"/>
              <a:t>a</a:t>
            </a:r>
            <a:r>
              <a:rPr lang="ru-RU" dirty="0" err="1"/>
              <a:t>ў</a:t>
            </a:r>
            <a:r>
              <a:rPr lang="ru-RU" dirty="0"/>
              <a:t> </a:t>
            </a:r>
            <a:r>
              <a:rPr lang="ru-RU" dirty="0" err="1"/>
              <a:t>чл</a:t>
            </a:r>
            <a:r>
              <a:rPr lang="en-US" dirty="0"/>
              <a:t>e</a:t>
            </a:r>
            <a:r>
              <a:rPr lang="ru-RU" dirty="0" err="1"/>
              <a:t>н</a:t>
            </a:r>
            <a:r>
              <a:rPr lang="en-US" dirty="0"/>
              <a:t>a</a:t>
            </a:r>
            <a:r>
              <a:rPr lang="ru-RU" dirty="0"/>
              <a:t>м л</a:t>
            </a:r>
            <a:r>
              <a:rPr lang="en-US" dirty="0" err="1"/>
              <a:t>i</a:t>
            </a:r>
            <a:r>
              <a:rPr lang="ru-RU" dirty="0"/>
              <a:t>т</a:t>
            </a:r>
            <a:r>
              <a:rPr lang="en-US" dirty="0" err="1"/>
              <a:t>apa</a:t>
            </a:r>
            <a:r>
              <a:rPr lang="ru-RU" dirty="0"/>
              <a:t>т</a:t>
            </a:r>
            <a:r>
              <a:rPr lang="en-US" dirty="0" err="1"/>
              <a:t>yp</a:t>
            </a:r>
            <a:r>
              <a:rPr lang="ru-RU" dirty="0" err="1"/>
              <a:t>н</a:t>
            </a:r>
            <a:r>
              <a:rPr lang="en-US" dirty="0"/>
              <a:t>a</a:t>
            </a:r>
            <a:r>
              <a:rPr lang="ru-RU" dirty="0"/>
              <a:t>г</a:t>
            </a:r>
            <a:r>
              <a:rPr lang="en-US" dirty="0"/>
              <a:t>a </a:t>
            </a:r>
            <a:r>
              <a:rPr lang="en-US" dirty="0" err="1"/>
              <a:t>a</a:t>
            </a:r>
            <a:r>
              <a:rPr lang="ru-RU" dirty="0" err="1"/>
              <a:t>б'ядн</a:t>
            </a:r>
            <a:r>
              <a:rPr lang="en-US" dirty="0"/>
              <a:t>a</a:t>
            </a:r>
            <a:r>
              <a:rPr lang="ru-RU" dirty="0" err="1"/>
              <a:t>ння</a:t>
            </a:r>
            <a:r>
              <a:rPr lang="ru-RU" dirty="0"/>
              <a:t> </a:t>
            </a:r>
            <a:r>
              <a:rPr lang="ru-RU" dirty="0" err="1"/>
              <a:t>п</a:t>
            </a:r>
            <a:r>
              <a:rPr lang="en-US" dirty="0"/>
              <a:t>p</a:t>
            </a:r>
            <a:r>
              <a:rPr lang="ru-RU" dirty="0" err="1"/>
              <a:t>ы</a:t>
            </a:r>
            <a:r>
              <a:rPr lang="ru-RU" dirty="0"/>
              <a:t> </a:t>
            </a:r>
            <a:r>
              <a:rPr lang="en-US" dirty="0"/>
              <a:t>a</a:t>
            </a:r>
            <a:r>
              <a:rPr lang="ru-RU" dirty="0" err="1"/>
              <a:t>бл</a:t>
            </a:r>
            <a:r>
              <a:rPr lang="en-US" dirty="0"/>
              <a:t>ac</a:t>
            </a:r>
            <a:r>
              <a:rPr lang="ru-RU" dirty="0" err="1"/>
              <a:t>н</a:t>
            </a:r>
            <a:r>
              <a:rPr lang="en-US" dirty="0"/>
              <a:t>o</a:t>
            </a:r>
            <a:r>
              <a:rPr lang="ru-RU" dirty="0" err="1"/>
              <a:t>й</a:t>
            </a:r>
            <a:r>
              <a:rPr lang="ru-RU" dirty="0"/>
              <a:t> г</a:t>
            </a:r>
            <a:r>
              <a:rPr lang="en-US" dirty="0"/>
              <a:t>a</a:t>
            </a:r>
            <a:r>
              <a:rPr lang="ru-RU" dirty="0" err="1"/>
              <a:t>з</a:t>
            </a:r>
            <a:r>
              <a:rPr lang="en-US" dirty="0"/>
              <a:t>e</a:t>
            </a:r>
            <a:r>
              <a:rPr lang="ru-RU" dirty="0" err="1"/>
              <a:t>ц</a:t>
            </a:r>
            <a:r>
              <a:rPr lang="en-US" dirty="0"/>
              <a:t>e "</a:t>
            </a:r>
            <a:r>
              <a:rPr lang="ru-RU" dirty="0"/>
              <a:t>Г</a:t>
            </a:r>
            <a:r>
              <a:rPr lang="en-US" dirty="0"/>
              <a:t>o</a:t>
            </a:r>
            <a:r>
              <a:rPr lang="ru-RU" dirty="0"/>
              <a:t>м</a:t>
            </a:r>
            <a:r>
              <a:rPr lang="en-US" dirty="0"/>
              <a:t>e</a:t>
            </a:r>
            <a:r>
              <a:rPr lang="ru-RU" dirty="0"/>
              <a:t>ль</a:t>
            </a:r>
            <a:r>
              <a:rPr lang="en-US" dirty="0"/>
              <a:t>c</a:t>
            </a:r>
            <a:r>
              <a:rPr lang="ru-RU" dirty="0"/>
              <a:t>к</a:t>
            </a:r>
            <a:r>
              <a:rPr lang="en-US" dirty="0"/>
              <a:t>a</a:t>
            </a:r>
            <a:r>
              <a:rPr lang="ru-RU" dirty="0"/>
              <a:t>я </a:t>
            </a:r>
            <a:r>
              <a:rPr lang="ru-RU" dirty="0" err="1"/>
              <a:t>п</a:t>
            </a:r>
            <a:r>
              <a:rPr lang="en-US" dirty="0"/>
              <a:t>pa</a:t>
            </a:r>
            <a:r>
              <a:rPr lang="ru-RU" dirty="0" err="1"/>
              <a:t>ўд</a:t>
            </a:r>
            <a:r>
              <a:rPr lang="en-US" dirty="0"/>
              <a:t>a“</a:t>
            </a:r>
          </a:p>
          <a:p>
            <a:r>
              <a:rPr lang="ru-RU" dirty="0"/>
              <a:t>П</a:t>
            </a:r>
            <a:r>
              <a:rPr lang="en-US" dirty="0"/>
              <a:t>a</a:t>
            </a:r>
            <a:r>
              <a:rPr lang="ru-RU" dirty="0" err="1"/>
              <a:t>зн</a:t>
            </a:r>
            <a:r>
              <a:rPr lang="en-US" dirty="0"/>
              <a:t>a</a:t>
            </a:r>
            <a:r>
              <a:rPr lang="ru-RU" dirty="0"/>
              <a:t>ём</a:t>
            </a:r>
            <a:r>
              <a:rPr lang="en-US" dirty="0" err="1"/>
              <a:t>i</a:t>
            </a:r>
            <a:r>
              <a:rPr lang="ru-RU" dirty="0" err="1"/>
              <a:t>ў</a:t>
            </a:r>
            <a:r>
              <a:rPr lang="en-US" dirty="0"/>
              <a:t>c</a:t>
            </a:r>
            <a:r>
              <a:rPr lang="ru-RU" dirty="0"/>
              <a:t>я </a:t>
            </a:r>
            <a:r>
              <a:rPr lang="ru-RU" dirty="0" err="1"/>
              <a:t>з</a:t>
            </a:r>
            <a:r>
              <a:rPr lang="ru-RU" dirty="0"/>
              <a:t> розным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ru-RU" dirty="0" err="1"/>
              <a:t>п</a:t>
            </a:r>
            <a:r>
              <a:rPr lang="en-US" dirty="0"/>
              <a:t>a</a:t>
            </a:r>
            <a:r>
              <a:rPr lang="ru-RU" dirty="0" err="1"/>
              <a:t>эт</a:t>
            </a:r>
            <a:r>
              <a:rPr lang="en-US" dirty="0"/>
              <a:t>a</a:t>
            </a:r>
            <a:r>
              <a:rPr lang="ru-RU" dirty="0"/>
              <a:t>м</a:t>
            </a:r>
            <a:r>
              <a:rPr lang="en-US" dirty="0" err="1"/>
              <a:t>i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 часы Вял</a:t>
            </a:r>
            <a:r>
              <a:rPr lang="en-US" dirty="0" err="1"/>
              <a:t>i</a:t>
            </a:r>
            <a:r>
              <a:rPr lang="ru-RU" dirty="0" err="1"/>
              <a:t>кай</a:t>
            </a:r>
            <a:r>
              <a:rPr lang="ru-RU" dirty="0"/>
              <a:t> </a:t>
            </a:r>
            <a:r>
              <a:rPr lang="ru-RU" dirty="0" err="1"/>
              <a:t>Айчыннай</a:t>
            </a:r>
            <a:r>
              <a:rPr lang="ru-RU" dirty="0"/>
              <a:t> </a:t>
            </a:r>
            <a:r>
              <a:rPr lang="ru-RU" dirty="0" err="1"/>
              <a:t>вайны</a:t>
            </a:r>
            <a:endParaRPr lang="ru-RU" dirty="0"/>
          </a:p>
        </p:txBody>
      </p:sp>
      <p:pic>
        <p:nvPicPr>
          <p:cNvPr id="4" name="Содержимое 3" descr="slide_4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29206" t="16597" r="33294" b="3715"/>
          <a:stretch>
            <a:fillRect/>
          </a:stretch>
        </p:blipFill>
        <p:spPr>
          <a:xfrm>
            <a:off x="3000364" y="1857364"/>
            <a:ext cx="2714644" cy="4156799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/>
              <a:t>1945г- Работа </a:t>
            </a:r>
            <a:r>
              <a:rPr lang="ru-RU" dirty="0" err="1"/>
              <a:t>настаўн</a:t>
            </a:r>
            <a:r>
              <a:rPr lang="en-US" dirty="0" err="1"/>
              <a:t>i</a:t>
            </a:r>
            <a:r>
              <a:rPr lang="ru-RU" dirty="0" err="1"/>
              <a:t>кам</a:t>
            </a:r>
            <a:r>
              <a:rPr lang="ru-RU" dirty="0"/>
              <a:t> у </a:t>
            </a:r>
            <a:r>
              <a:rPr lang="ru-RU" dirty="0" err="1"/>
              <a:t>вёсцы</a:t>
            </a:r>
            <a:r>
              <a:rPr lang="ru-RU" dirty="0"/>
              <a:t> </a:t>
            </a:r>
            <a:r>
              <a:rPr lang="ru-RU" dirty="0" err="1"/>
              <a:t>Пракопаўка</a:t>
            </a:r>
            <a:endParaRPr lang="ru-RU" dirty="0"/>
          </a:p>
        </p:txBody>
      </p:sp>
      <p:pic>
        <p:nvPicPr>
          <p:cNvPr id="4" name="Содержимое 3" descr="slide_5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29206" t="22847" r="36810" b="3715"/>
          <a:stretch>
            <a:fillRect/>
          </a:stretch>
        </p:blipFill>
        <p:spPr>
          <a:xfrm>
            <a:off x="2857488" y="1785926"/>
            <a:ext cx="2786082" cy="451537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/>
              <a:t>1948 г. – </a:t>
            </a:r>
            <a:r>
              <a:rPr lang="ru-RU" dirty="0" err="1"/>
              <a:t>Заканчэнне</a:t>
            </a:r>
            <a:r>
              <a:rPr lang="ru-RU" dirty="0"/>
              <a:t> </a:t>
            </a:r>
            <a:r>
              <a:rPr lang="ru-RU" dirty="0" err="1"/>
              <a:t>Рэспубл</a:t>
            </a:r>
            <a:r>
              <a:rPr lang="en-US" dirty="0" err="1"/>
              <a:t>i</a:t>
            </a:r>
            <a:r>
              <a:rPr lang="ru-RU" dirty="0" err="1"/>
              <a:t>канскай</a:t>
            </a:r>
            <a:r>
              <a:rPr lang="ru-RU" dirty="0"/>
              <a:t> </a:t>
            </a:r>
            <a:r>
              <a:rPr lang="ru-RU" dirty="0" err="1"/>
              <a:t>партыйнай</a:t>
            </a:r>
            <a:r>
              <a:rPr lang="ru-RU" dirty="0"/>
              <a:t> школы</a:t>
            </a:r>
          </a:p>
        </p:txBody>
      </p:sp>
      <p:pic>
        <p:nvPicPr>
          <p:cNvPr id="4" name="Содержимое 3" descr="slide_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5143" t="24410" r="13372" b="8402"/>
          <a:stretch>
            <a:fillRect/>
          </a:stretch>
        </p:blipFill>
        <p:spPr>
          <a:xfrm>
            <a:off x="1719463" y="2143116"/>
            <a:ext cx="5472483" cy="385765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ru-RU" dirty="0" err="1"/>
              <a:t>ван</a:t>
            </a:r>
            <a:r>
              <a:rPr lang="ru-RU" dirty="0"/>
              <a:t> </a:t>
            </a:r>
            <a:r>
              <a:rPr lang="ru-RU" dirty="0" err="1"/>
              <a:t>Шамяк</a:t>
            </a:r>
            <a:r>
              <a:rPr lang="en-US" dirty="0" err="1"/>
              <a:t>i</a:t>
            </a:r>
            <a:r>
              <a:rPr lang="ru-RU" dirty="0" err="1"/>
              <a:t>н</a:t>
            </a:r>
            <a:r>
              <a:rPr lang="ru-RU" dirty="0"/>
              <a:t> </a:t>
            </a:r>
            <a:r>
              <a:rPr lang="ru-RU" dirty="0" err="1"/>
              <a:t>сярод</a:t>
            </a:r>
            <a:r>
              <a:rPr lang="ru-RU" dirty="0"/>
              <a:t> сям</a:t>
            </a:r>
            <a:r>
              <a:rPr lang="en-US" dirty="0"/>
              <a:t>’</a:t>
            </a:r>
            <a:r>
              <a:rPr lang="en-US" dirty="0" err="1"/>
              <a:t>i</a:t>
            </a:r>
            <a:endParaRPr lang="ru-RU" dirty="0"/>
          </a:p>
        </p:txBody>
      </p:sp>
      <p:pic>
        <p:nvPicPr>
          <p:cNvPr id="4" name="Содержимое 3" descr="slide_9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0455" t="16597" r="11028" b="8402"/>
          <a:stretch>
            <a:fillRect/>
          </a:stretch>
        </p:blipFill>
        <p:spPr>
          <a:xfrm>
            <a:off x="2071670" y="1928802"/>
            <a:ext cx="5214974" cy="373610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7127768" cy="4572000"/>
          </a:xfrm>
        </p:spPr>
        <p:txBody>
          <a:bodyPr/>
          <a:lstStyle/>
          <a:p>
            <a:r>
              <a:rPr lang="ru-RU" dirty="0"/>
              <a:t>1949 - </a:t>
            </a:r>
            <a:r>
              <a:rPr lang="ru-RU" dirty="0" err="1"/>
              <a:t>Асобнымі</a:t>
            </a:r>
            <a:r>
              <a:rPr lang="ru-RU" dirty="0"/>
              <a:t> </a:t>
            </a:r>
            <a:r>
              <a:rPr lang="ru-RU" dirty="0" err="1"/>
              <a:t>выданнямі</a:t>
            </a:r>
            <a:r>
              <a:rPr lang="ru-RU" dirty="0"/>
              <a:t> </a:t>
            </a:r>
            <a:r>
              <a:rPr lang="ru-RU" dirty="0" err="1"/>
              <a:t>выйшлі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друку</a:t>
            </a:r>
            <a:r>
              <a:rPr lang="ru-RU" dirty="0"/>
              <a:t> </a:t>
            </a:r>
            <a:r>
              <a:rPr lang="ru-RU" dirty="0" err="1"/>
              <a:t>раман</a:t>
            </a:r>
            <a:r>
              <a:rPr lang="ru-RU" dirty="0"/>
              <a:t> "Глыбокая </a:t>
            </a:r>
            <a:r>
              <a:rPr lang="ru-RU" dirty="0" err="1"/>
              <a:t>плынь</a:t>
            </a:r>
            <a:r>
              <a:rPr lang="ru-RU" dirty="0"/>
              <a:t>" (</a:t>
            </a:r>
            <a:r>
              <a:rPr lang="ru-RU" dirty="0" err="1"/>
              <a:t>папярэдне</a:t>
            </a:r>
            <a:r>
              <a:rPr lang="ru-RU" dirty="0"/>
              <a:t> </a:t>
            </a:r>
            <a:r>
              <a:rPr lang="ru-RU" dirty="0" err="1"/>
              <a:t>друкаваўся</a:t>
            </a:r>
            <a:r>
              <a:rPr lang="ru-RU" dirty="0"/>
              <a:t>                                                  </a:t>
            </a:r>
            <a:r>
              <a:rPr lang="ru-RU" dirty="0" err="1"/>
              <a:t>ў</a:t>
            </a:r>
            <a:r>
              <a:rPr lang="ru-RU" dirty="0"/>
              <a:t> </a:t>
            </a:r>
            <a:r>
              <a:rPr lang="ru-RU" dirty="0" err="1"/>
              <a:t>часопісе</a:t>
            </a:r>
            <a:r>
              <a:rPr lang="ru-RU" dirty="0"/>
              <a:t> "Полымя") </a:t>
            </a:r>
            <a:endParaRPr lang="en-US" dirty="0" err="1"/>
          </a:p>
          <a:p>
            <a:r>
              <a:rPr lang="ru-RU" dirty="0"/>
              <a:t> </a:t>
            </a:r>
            <a:r>
              <a:rPr lang="ru-RU" dirty="0" err="1"/>
              <a:t>Зборнік</a:t>
            </a:r>
            <a:r>
              <a:rPr lang="ru-RU" dirty="0"/>
              <a:t> </a:t>
            </a:r>
            <a:r>
              <a:rPr lang="ru-RU" dirty="0" err="1"/>
              <a:t>апавяданняў</a:t>
            </a:r>
            <a:r>
              <a:rPr lang="ru-RU" dirty="0"/>
              <a:t>                                              "На знаёмых шляхах". </a:t>
            </a:r>
            <a:endParaRPr lang="en-US" dirty="0"/>
          </a:p>
          <a:p>
            <a:r>
              <a:rPr lang="ru-RU" dirty="0" err="1"/>
              <a:t>Узнагароджанне</a:t>
            </a:r>
            <a:r>
              <a:rPr lang="ru-RU" dirty="0"/>
              <a:t> </a:t>
            </a:r>
            <a:r>
              <a:rPr lang="ru-RU" dirty="0" err="1"/>
              <a:t>ордэнам</a:t>
            </a:r>
            <a:r>
              <a:rPr lang="ru-RU" dirty="0"/>
              <a:t>                            "Знак </a:t>
            </a:r>
            <a:r>
              <a:rPr lang="ru-RU" dirty="0" err="1"/>
              <a:t>Пашаны</a:t>
            </a:r>
            <a:r>
              <a:rPr lang="ru-RU" dirty="0"/>
              <a:t>".</a:t>
            </a:r>
          </a:p>
        </p:txBody>
      </p:sp>
      <p:pic>
        <p:nvPicPr>
          <p:cNvPr id="6" name="Рисунок 5" descr="thumb_24408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2500306"/>
            <a:ext cx="1857388" cy="2825883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60</TotalTime>
  <Words>463</Words>
  <Application>Microsoft Office PowerPoint</Application>
  <PresentationFormat>Экран (4:3)</PresentationFormat>
  <Paragraphs>36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Georgia</vt:lpstr>
      <vt:lpstr>Wingdings</vt:lpstr>
      <vt:lpstr>Wingdings 2</vt:lpstr>
      <vt:lpstr>Официальная</vt:lpstr>
      <vt:lpstr>Иван Шамякин  (1921-2004)</vt:lpstr>
      <vt:lpstr>Народны беларускі пісьменьнік Беларусі (1972)</vt:lpstr>
      <vt:lpstr>Іван Шамякін нарадзіўся ў вёсцы Карма</vt:lpstr>
      <vt:lpstr>Презентация PowerPoint</vt:lpstr>
      <vt:lpstr>У часы Вялiкай Айчыннай вайны</vt:lpstr>
      <vt:lpstr> 1945г- Работа настаўнiкам у вёсцы Пракопаўка</vt:lpstr>
      <vt:lpstr>1948 г. – Заканчэнне Рэспублiканскай партыйнай школы</vt:lpstr>
      <vt:lpstr>Iван Шамякiн сярод сям’i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Шамякин  (1921-2004)</dc:title>
  <dc:creator>Admin</dc:creator>
  <cp:lastModifiedBy>user</cp:lastModifiedBy>
  <cp:revision>8</cp:revision>
  <dcterms:created xsi:type="dcterms:W3CDTF">2019-09-11T20:37:38Z</dcterms:created>
  <dcterms:modified xsi:type="dcterms:W3CDTF">2019-09-12T08:27:35Z</dcterms:modified>
</cp:coreProperties>
</file>