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1122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A2DE16A1-37F1-4531-BA1D-E7DDC1D393A0}" type="datetimeFigureOut">
              <a:rPr lang="ru-RU" smtClean="0"/>
              <a:t>31.10.2023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8D8948BA-7DF2-407A-84C1-95C4D8BA477A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pull dir="r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E16A1-37F1-4531-BA1D-E7DDC1D393A0}" type="datetimeFigureOut">
              <a:rPr lang="ru-RU" smtClean="0"/>
              <a:t>31.10.2023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948BA-7DF2-407A-84C1-95C4D8BA477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pull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/>
          <a:p>
            <a:fld id="{A2DE16A1-37F1-4531-BA1D-E7DDC1D393A0}" type="datetimeFigureOut">
              <a:rPr lang="ru-RU" smtClean="0"/>
              <a:t>31.10.2023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8D8948BA-7DF2-407A-84C1-95C4D8BA477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pull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E16A1-37F1-4531-BA1D-E7DDC1D393A0}" type="datetimeFigureOut">
              <a:rPr lang="ru-RU" smtClean="0"/>
              <a:t>31.10.2023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948BA-7DF2-407A-84C1-95C4D8BA477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pull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A2DE16A1-37F1-4531-BA1D-E7DDC1D393A0}" type="datetimeFigureOut">
              <a:rPr lang="ru-RU" smtClean="0"/>
              <a:t>31.10.2023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/>
          <a:p>
            <a:fld id="{8D8948BA-7DF2-407A-84C1-95C4D8BA477A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pull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E16A1-37F1-4531-BA1D-E7DDC1D393A0}" type="datetimeFigureOut">
              <a:rPr lang="ru-RU" smtClean="0"/>
              <a:t>31.10.2023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948BA-7DF2-407A-84C1-95C4D8BA477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pull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E16A1-37F1-4531-BA1D-E7DDC1D393A0}" type="datetimeFigureOut">
              <a:rPr lang="ru-RU" smtClean="0"/>
              <a:t>31.10.2023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948BA-7DF2-407A-84C1-95C4D8BA477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pull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E16A1-37F1-4531-BA1D-E7DDC1D393A0}" type="datetimeFigureOut">
              <a:rPr lang="ru-RU" smtClean="0"/>
              <a:t>31.10.2023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948BA-7DF2-407A-84C1-95C4D8BA477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pull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A2DE16A1-37F1-4531-BA1D-E7DDC1D393A0}" type="datetimeFigureOut">
              <a:rPr lang="ru-RU" smtClean="0"/>
              <a:t>31.10.2023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948BA-7DF2-407A-84C1-95C4D8BA477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pull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E16A1-37F1-4531-BA1D-E7DDC1D393A0}" type="datetimeFigureOut">
              <a:rPr lang="ru-RU" smtClean="0"/>
              <a:t>31.10.2023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948BA-7DF2-407A-84C1-95C4D8BA477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pull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E16A1-37F1-4531-BA1D-E7DDC1D393A0}" type="datetimeFigureOut">
              <a:rPr lang="ru-RU" smtClean="0"/>
              <a:t>31.10.2023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948BA-7DF2-407A-84C1-95C4D8BA477A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ull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A2DE16A1-37F1-4531-BA1D-E7DDC1D393A0}" type="datetimeFigureOut">
              <a:rPr lang="ru-RU" smtClean="0"/>
              <a:t>31.10.2023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8D8948BA-7DF2-407A-84C1-95C4D8BA477A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ransition>
    <p:pull dir="rd"/>
  </p:transition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</a:t>
            </a:r>
            <a:r>
              <a:rPr lang="ru-RU" dirty="0"/>
              <a:t>ВАН ШАМЯКІН</a:t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Народны </a:t>
            </a:r>
            <a:r>
              <a:rPr lang="ru-RU" dirty="0" err="1"/>
              <a:t>пісьменнік</a:t>
            </a:r>
            <a:r>
              <a:rPr lang="ru-RU" dirty="0"/>
              <a:t> БССР</a:t>
            </a:r>
            <a:endParaRPr lang="en-US" dirty="0"/>
          </a:p>
          <a:p>
            <a:r>
              <a:rPr lang="en-US" dirty="0"/>
              <a:t>(</a:t>
            </a:r>
            <a:r>
              <a:rPr lang="ru-RU" dirty="0"/>
              <a:t>1921 г. - 2004 г.</a:t>
            </a:r>
            <a:r>
              <a:rPr lang="en-US" dirty="0"/>
              <a:t>)</a:t>
            </a:r>
            <a:endParaRPr lang="ru-RU" dirty="0"/>
          </a:p>
        </p:txBody>
      </p:sp>
    </p:spTree>
  </p:cSld>
  <p:clrMapOvr>
    <a:masterClrMapping/>
  </p:clrMapOvr>
  <p:transition>
    <p:pull dir="r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5389098" y="3071810"/>
            <a:ext cx="3429000" cy="2132064"/>
          </a:xfrm>
        </p:spPr>
        <p:txBody>
          <a:bodyPr/>
          <a:lstStyle/>
          <a:p>
            <a:r>
              <a:rPr lang="ru-RU" dirty="0" err="1"/>
              <a:t>Нарадзіўся</a:t>
            </a:r>
            <a:r>
              <a:rPr lang="ru-RU" dirty="0"/>
              <a:t> </a:t>
            </a:r>
            <a:r>
              <a:rPr lang="ru-RU" b="1" dirty="0">
                <a:solidFill>
                  <a:schemeClr val="tx2">
                    <a:lumMod val="10000"/>
                  </a:schemeClr>
                </a:solidFill>
              </a:rPr>
              <a:t>30.01.1921 г</a:t>
            </a:r>
            <a:r>
              <a:rPr lang="ru-RU" dirty="0"/>
              <a:t>. у </a:t>
            </a:r>
            <a:r>
              <a:rPr lang="ru-RU" dirty="0" err="1"/>
              <a:t>вёсцы</a:t>
            </a:r>
            <a:r>
              <a:rPr lang="ru-RU" dirty="0"/>
              <a:t> Карма, </a:t>
            </a:r>
            <a:r>
              <a:rPr lang="ru-RU" dirty="0" err="1"/>
              <a:t>Добрушскага</a:t>
            </a:r>
            <a:r>
              <a:rPr lang="ru-RU" dirty="0"/>
              <a:t> </a:t>
            </a:r>
            <a:r>
              <a:rPr lang="ru-RU" dirty="0" err="1"/>
              <a:t>раёна</a:t>
            </a:r>
            <a:r>
              <a:rPr lang="ru-RU" dirty="0"/>
              <a:t>,  </a:t>
            </a:r>
            <a:r>
              <a:rPr lang="ru-RU" dirty="0" err="1"/>
              <a:t>Гомельскай</a:t>
            </a:r>
            <a:r>
              <a:rPr lang="ru-RU" dirty="0"/>
              <a:t> </a:t>
            </a:r>
            <a:r>
              <a:rPr lang="ru-RU" dirty="0" err="1"/>
              <a:t>вобласці</a:t>
            </a:r>
            <a:r>
              <a:rPr lang="ru-RU" dirty="0"/>
              <a:t>,  у </a:t>
            </a:r>
            <a:r>
              <a:rPr lang="ru-RU" dirty="0" err="1"/>
              <a:t>сялянскай</a:t>
            </a:r>
            <a:r>
              <a:rPr lang="ru-RU" dirty="0"/>
              <a:t> </a:t>
            </a:r>
            <a:r>
              <a:rPr lang="ru-RU" dirty="0" err="1"/>
              <a:t>сям'і</a:t>
            </a:r>
            <a:r>
              <a:rPr lang="ru-RU" dirty="0"/>
              <a:t>.</a:t>
            </a:r>
          </a:p>
        </p:txBody>
      </p:sp>
      <p:pic>
        <p:nvPicPr>
          <p:cNvPr id="5" name="Рисунок 4" descr="Шамякин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t="16605" b="16605"/>
          <a:stretch>
            <a:fillRect/>
          </a:stretch>
        </p:blipFill>
        <p:spPr>
          <a:xfrm>
            <a:off x="663682" y="1041002"/>
            <a:ext cx="4206240" cy="4816890"/>
          </a:xfrm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642926"/>
          </a:xfrm>
        </p:spPr>
        <p:txBody>
          <a:bodyPr/>
          <a:lstStyle/>
          <a:p>
            <a:r>
              <a:rPr lang="ru-RU" dirty="0" err="1"/>
              <a:t>Шамякін</a:t>
            </a:r>
            <a:r>
              <a:rPr lang="ru-RU" dirty="0"/>
              <a:t> </a:t>
            </a:r>
            <a:r>
              <a:rPr lang="ru-RU" dirty="0" err="1"/>
              <a:t>Іван</a:t>
            </a:r>
            <a:endParaRPr lang="ru-RU" dirty="0"/>
          </a:p>
        </p:txBody>
      </p:sp>
    </p:spTree>
  </p:cSld>
  <p:clrMapOvr>
    <a:masterClrMapping/>
  </p:clrMapOvr>
  <p:transition>
    <p:pull dir="r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5389098" y="500042"/>
            <a:ext cx="3429000" cy="642958"/>
          </a:xfrm>
        </p:spPr>
        <p:txBody>
          <a:bodyPr>
            <a:normAutofit fontScale="90000"/>
          </a:bodyPr>
          <a:lstStyle/>
          <a:p>
            <a:r>
              <a:rPr lang="ru-RU" dirty="0"/>
              <a:t>БІЯГРАФІЯ:</a:t>
            </a:r>
            <a:br>
              <a:rPr lang="ru-RU" dirty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5389098" y="1785926"/>
            <a:ext cx="3429000" cy="4500594"/>
          </a:xfrm>
        </p:spPr>
        <p:txBody>
          <a:bodyPr>
            <a:normAutofit fontScale="85000" lnSpcReduction="10000"/>
          </a:bodyPr>
          <a:lstStyle/>
          <a:p>
            <a:r>
              <a:rPr lang="ru-RU" b="1" dirty="0" err="1"/>
              <a:t>Скончыў</a:t>
            </a:r>
            <a:r>
              <a:rPr lang="ru-RU" b="1" dirty="0"/>
              <a:t> </a:t>
            </a:r>
            <a:r>
              <a:rPr lang="ru-RU" b="1" dirty="0" err="1"/>
              <a:t>Гомельскі</a:t>
            </a:r>
            <a:r>
              <a:rPr lang="ru-RU" b="1" dirty="0"/>
              <a:t> </a:t>
            </a:r>
            <a:r>
              <a:rPr lang="ru-RU" b="1" dirty="0" err="1"/>
              <a:t>тэхнікум</a:t>
            </a:r>
            <a:r>
              <a:rPr lang="ru-RU" b="1" dirty="0"/>
              <a:t> </a:t>
            </a:r>
            <a:r>
              <a:rPr lang="ru-RU" b="1" dirty="0" err="1"/>
              <a:t>будаўнічых</a:t>
            </a:r>
            <a:r>
              <a:rPr lang="ru-RU" b="1" dirty="0"/>
              <a:t> </a:t>
            </a:r>
            <a:r>
              <a:rPr lang="ru-RU" b="1" dirty="0" err="1"/>
              <a:t>матэрыялаў</a:t>
            </a:r>
            <a:r>
              <a:rPr lang="ru-RU" b="1" dirty="0"/>
              <a:t> (1940). У 1940-1945 гг. у </a:t>
            </a:r>
            <a:r>
              <a:rPr lang="ru-RU" b="1" dirty="0" err="1"/>
              <a:t>Савецкай</a:t>
            </a:r>
            <a:r>
              <a:rPr lang="ru-RU" b="1" dirty="0"/>
              <a:t> </a:t>
            </a:r>
            <a:r>
              <a:rPr lang="ru-RU" b="1" dirty="0" err="1"/>
              <a:t>Арміі</a:t>
            </a:r>
            <a:r>
              <a:rPr lang="ru-RU" b="1" dirty="0"/>
              <a:t> - </a:t>
            </a:r>
            <a:r>
              <a:rPr lang="ru-RU" b="1" dirty="0" err="1"/>
              <a:t>камандзір</a:t>
            </a:r>
            <a:r>
              <a:rPr lang="ru-RU" b="1" dirty="0"/>
              <a:t> </a:t>
            </a:r>
            <a:r>
              <a:rPr lang="ru-RU" b="1" dirty="0" err="1"/>
              <a:t>гарматы</a:t>
            </a:r>
            <a:r>
              <a:rPr lang="ru-RU" b="1" dirty="0"/>
              <a:t>, </a:t>
            </a:r>
            <a:r>
              <a:rPr lang="ru-RU" b="1" dirty="0" err="1"/>
              <a:t>затым</a:t>
            </a:r>
            <a:r>
              <a:rPr lang="ru-RU" b="1" dirty="0"/>
              <a:t> </a:t>
            </a:r>
            <a:r>
              <a:rPr lang="ru-RU" b="1" dirty="0" err="1"/>
              <a:t>камсорг</a:t>
            </a:r>
            <a:r>
              <a:rPr lang="ru-RU" b="1" dirty="0"/>
              <a:t> </a:t>
            </a:r>
            <a:r>
              <a:rPr lang="ru-RU" b="1" dirty="0" err="1"/>
              <a:t>дывізіёна</a:t>
            </a:r>
            <a:r>
              <a:rPr lang="ru-RU" b="1" dirty="0"/>
              <a:t>. </a:t>
            </a:r>
            <a:r>
              <a:rPr lang="ru-RU" b="1" dirty="0" err="1"/>
              <a:t>Удзельнічаў</a:t>
            </a:r>
            <a:r>
              <a:rPr lang="ru-RU" b="1" dirty="0"/>
              <a:t> у баях </a:t>
            </a:r>
            <a:r>
              <a:rPr lang="ru-RU" b="1" dirty="0" err="1"/>
              <a:t>пад</a:t>
            </a:r>
            <a:r>
              <a:rPr lang="ru-RU" b="1" dirty="0"/>
              <a:t> </a:t>
            </a:r>
            <a:r>
              <a:rPr lang="ru-RU" b="1" dirty="0" err="1"/>
              <a:t>Мурманскам</a:t>
            </a:r>
            <a:r>
              <a:rPr lang="ru-RU" b="1" dirty="0"/>
              <a:t>, у </a:t>
            </a:r>
            <a:r>
              <a:rPr lang="ru-RU" b="1" dirty="0" err="1"/>
              <a:t>вызваленні</a:t>
            </a:r>
            <a:r>
              <a:rPr lang="ru-RU" b="1" dirty="0"/>
              <a:t> </a:t>
            </a:r>
            <a:r>
              <a:rPr lang="ru-RU" b="1" dirty="0" err="1"/>
              <a:t>Польшчы</a:t>
            </a:r>
            <a:r>
              <a:rPr lang="ru-RU" b="1" dirty="0"/>
              <a:t>, </a:t>
            </a:r>
            <a:r>
              <a:rPr lang="ru-RU" b="1" dirty="0" err="1"/>
              <a:t>у</a:t>
            </a:r>
            <a:r>
              <a:rPr lang="ru-RU" b="1" dirty="0"/>
              <a:t> баях на </a:t>
            </a:r>
            <a:r>
              <a:rPr lang="ru-RU" b="1" dirty="0" err="1"/>
              <a:t>Одэры</a:t>
            </a:r>
            <a:r>
              <a:rPr lang="ru-RU" b="1" dirty="0"/>
              <a:t>. У 1945-1948 гг. </a:t>
            </a:r>
            <a:r>
              <a:rPr lang="ru-RU" b="1" dirty="0" err="1"/>
              <a:t>настаўнічаў</a:t>
            </a:r>
            <a:r>
              <a:rPr lang="ru-RU" b="1" dirty="0"/>
              <a:t> у </a:t>
            </a:r>
            <a:r>
              <a:rPr lang="ru-RU" b="1" dirty="0" err="1"/>
              <a:t>вёсцы</a:t>
            </a:r>
            <a:r>
              <a:rPr lang="ru-RU" b="1" dirty="0"/>
              <a:t> </a:t>
            </a:r>
            <a:r>
              <a:rPr lang="ru-RU" b="1" dirty="0" err="1"/>
              <a:t>Пракопаўка</a:t>
            </a:r>
            <a:r>
              <a:rPr lang="ru-RU" b="1" dirty="0"/>
              <a:t> </a:t>
            </a:r>
            <a:r>
              <a:rPr lang="ru-RU" b="1" dirty="0" err="1"/>
              <a:t>Церахаўскага</a:t>
            </a:r>
            <a:r>
              <a:rPr lang="ru-RU" b="1" dirty="0"/>
              <a:t> </a:t>
            </a:r>
            <a:r>
              <a:rPr lang="ru-RU" b="1" dirty="0" err="1"/>
              <a:t>раёна</a:t>
            </a:r>
            <a:r>
              <a:rPr lang="ru-RU" b="1" dirty="0"/>
              <a:t>. З 1946 г. </a:t>
            </a:r>
            <a:r>
              <a:rPr lang="ru-RU" b="1" dirty="0" err="1"/>
              <a:t>вучыўся</a:t>
            </a:r>
            <a:r>
              <a:rPr lang="ru-RU" b="1" dirty="0"/>
              <a:t> на </a:t>
            </a:r>
            <a:r>
              <a:rPr lang="ru-RU" b="1" dirty="0" err="1"/>
              <a:t>завочным</a:t>
            </a:r>
            <a:r>
              <a:rPr lang="ru-RU" b="1" dirty="0"/>
              <a:t> </a:t>
            </a:r>
            <a:r>
              <a:rPr lang="ru-RU" b="1" dirty="0" err="1"/>
              <a:t>аддзяленні</a:t>
            </a:r>
            <a:r>
              <a:rPr lang="ru-RU" b="1" dirty="0"/>
              <a:t> </a:t>
            </a:r>
            <a:r>
              <a:rPr lang="ru-RU" b="1" dirty="0" err="1"/>
              <a:t>Гомельскага</a:t>
            </a:r>
            <a:r>
              <a:rPr lang="ru-RU" b="1" dirty="0"/>
              <a:t> </a:t>
            </a:r>
            <a:r>
              <a:rPr lang="ru-RU" b="1" dirty="0" err="1"/>
              <a:t>педагагічнага</a:t>
            </a:r>
            <a:r>
              <a:rPr lang="ru-RU" b="1" dirty="0"/>
              <a:t> </a:t>
            </a:r>
            <a:r>
              <a:rPr lang="ru-RU" b="1" dirty="0" err="1"/>
              <a:t>інстытута</a:t>
            </a:r>
            <a:r>
              <a:rPr lang="ru-RU" b="1" dirty="0"/>
              <a:t>. </a:t>
            </a:r>
            <a:r>
              <a:rPr lang="ru-RU" b="1" dirty="0" err="1"/>
              <a:t>Скончыў</a:t>
            </a:r>
            <a:r>
              <a:rPr lang="ru-RU" b="1" dirty="0"/>
              <a:t> </a:t>
            </a:r>
            <a:r>
              <a:rPr lang="ru-RU" b="1" dirty="0" err="1"/>
              <a:t>Рэспубліканскую</a:t>
            </a:r>
            <a:r>
              <a:rPr lang="ru-RU" b="1" dirty="0"/>
              <a:t> </a:t>
            </a:r>
            <a:r>
              <a:rPr lang="ru-RU" b="1" dirty="0" err="1"/>
              <a:t>партыйную</a:t>
            </a:r>
            <a:r>
              <a:rPr lang="ru-RU" b="1" dirty="0"/>
              <a:t> школу </a:t>
            </a:r>
            <a:r>
              <a:rPr lang="ru-RU" b="1" dirty="0" err="1"/>
              <a:t>пры</a:t>
            </a:r>
            <a:r>
              <a:rPr lang="ru-RU" b="1" dirty="0"/>
              <a:t> ЦК КПБ (1950). </a:t>
            </a:r>
            <a:r>
              <a:rPr lang="ru-RU" b="1" dirty="0" err="1"/>
              <a:t>Працаваў</a:t>
            </a:r>
            <a:r>
              <a:rPr lang="ru-RU" b="1" dirty="0"/>
              <a:t> </a:t>
            </a:r>
            <a:r>
              <a:rPr lang="ru-RU" b="1" dirty="0" err="1"/>
              <a:t>старшым</a:t>
            </a:r>
            <a:r>
              <a:rPr lang="ru-RU" b="1" dirty="0"/>
              <a:t> </a:t>
            </a:r>
            <a:r>
              <a:rPr lang="ru-RU" b="1" dirty="0" err="1"/>
              <a:t>рэдактарам</a:t>
            </a:r>
            <a:r>
              <a:rPr lang="ru-RU" b="1" dirty="0"/>
              <a:t> </a:t>
            </a:r>
            <a:r>
              <a:rPr lang="ru-RU" b="1" dirty="0" err="1"/>
              <a:t>Беларускага</a:t>
            </a:r>
            <a:r>
              <a:rPr lang="ru-RU" b="1" dirty="0"/>
              <a:t> </a:t>
            </a:r>
            <a:r>
              <a:rPr lang="ru-RU" b="1" dirty="0" err="1"/>
              <a:t>дзяржаўнага</a:t>
            </a:r>
            <a:r>
              <a:rPr lang="ru-RU" b="1" dirty="0"/>
              <a:t> </a:t>
            </a:r>
            <a:r>
              <a:rPr lang="ru-RU" b="1" dirty="0" err="1"/>
              <a:t>выдавецтва</a:t>
            </a:r>
            <a:r>
              <a:rPr lang="ru-RU" b="1" dirty="0"/>
              <a:t>, </a:t>
            </a:r>
            <a:r>
              <a:rPr lang="ru-RU" b="1" dirty="0" err="1"/>
              <a:t>галоўным</a:t>
            </a:r>
            <a:r>
              <a:rPr lang="ru-RU" b="1" dirty="0"/>
              <a:t> </a:t>
            </a:r>
            <a:r>
              <a:rPr lang="ru-RU" b="1" dirty="0" err="1"/>
              <a:t>рэдактарам</a:t>
            </a:r>
            <a:r>
              <a:rPr lang="ru-RU" b="1" dirty="0"/>
              <a:t> альманаха «Советская Отчизна». З 1954 г. - </a:t>
            </a:r>
            <a:r>
              <a:rPr lang="ru-RU" b="1" dirty="0" err="1"/>
              <a:t>намеснік</a:t>
            </a:r>
            <a:r>
              <a:rPr lang="ru-RU" b="1" dirty="0"/>
              <a:t> </a:t>
            </a:r>
            <a:r>
              <a:rPr lang="ru-RU" b="1" dirty="0" err="1"/>
              <a:t>старшыні</a:t>
            </a:r>
            <a:r>
              <a:rPr lang="ru-RU" b="1" dirty="0"/>
              <a:t>, </a:t>
            </a:r>
            <a:r>
              <a:rPr lang="ru-RU" b="1" dirty="0" err="1"/>
              <a:t>з</a:t>
            </a:r>
            <a:r>
              <a:rPr lang="ru-RU" b="1" dirty="0"/>
              <a:t> 1966 г. - </a:t>
            </a:r>
            <a:r>
              <a:rPr lang="ru-RU" b="1" dirty="0" err="1"/>
              <a:t>сакратар</a:t>
            </a:r>
            <a:r>
              <a:rPr lang="ru-RU" b="1" dirty="0"/>
              <a:t>, </a:t>
            </a:r>
            <a:r>
              <a:rPr lang="ru-RU" b="1" dirty="0" err="1"/>
              <a:t>з</a:t>
            </a:r>
            <a:r>
              <a:rPr lang="ru-RU" b="1" dirty="0"/>
              <a:t> 1968 г. - </a:t>
            </a:r>
            <a:r>
              <a:rPr lang="ru-RU" b="1" dirty="0" err="1"/>
              <a:t>другі</a:t>
            </a:r>
            <a:r>
              <a:rPr lang="ru-RU" b="1" dirty="0"/>
              <a:t> </a:t>
            </a:r>
            <a:r>
              <a:rPr lang="ru-RU" b="1" dirty="0" err="1"/>
              <a:t>сакратар</a:t>
            </a:r>
            <a:r>
              <a:rPr lang="ru-RU" b="1" dirty="0"/>
              <a:t>, </a:t>
            </a:r>
            <a:r>
              <a:rPr lang="ru-RU" b="1" dirty="0" err="1"/>
              <a:t>з</a:t>
            </a:r>
            <a:r>
              <a:rPr lang="ru-RU" b="1" dirty="0"/>
              <a:t> 1971 г. - </a:t>
            </a:r>
            <a:r>
              <a:rPr lang="ru-RU" b="1" dirty="0" err="1"/>
              <a:t>першы</a:t>
            </a:r>
            <a:r>
              <a:rPr lang="ru-RU" b="1" dirty="0"/>
              <a:t> </a:t>
            </a:r>
            <a:r>
              <a:rPr lang="ru-RU" b="1" dirty="0" err="1"/>
              <a:t>намеснік</a:t>
            </a:r>
            <a:r>
              <a:rPr lang="ru-RU" b="1" dirty="0"/>
              <a:t> </a:t>
            </a:r>
            <a:r>
              <a:rPr lang="ru-RU" b="1" dirty="0" err="1"/>
              <a:t>старшыні</a:t>
            </a:r>
            <a:r>
              <a:rPr lang="ru-RU" b="1" dirty="0"/>
              <a:t>, у 1976-1980 гг. - </a:t>
            </a:r>
            <a:r>
              <a:rPr lang="ru-RU" b="1" dirty="0" err="1"/>
              <a:t>першы</a:t>
            </a:r>
            <a:r>
              <a:rPr lang="ru-RU" b="1" dirty="0"/>
              <a:t> </a:t>
            </a:r>
            <a:r>
              <a:rPr lang="ru-RU" b="1" dirty="0" err="1"/>
              <a:t>сакратар</a:t>
            </a:r>
            <a:r>
              <a:rPr lang="ru-RU" b="1" dirty="0"/>
              <a:t> </a:t>
            </a:r>
            <a:r>
              <a:rPr lang="ru-RU" b="1" dirty="0" err="1"/>
              <a:t>праўлення</a:t>
            </a:r>
            <a:r>
              <a:rPr lang="ru-RU" b="1" dirty="0"/>
              <a:t> СП БССР. З 1980 г. - </a:t>
            </a:r>
            <a:r>
              <a:rPr lang="ru-RU" b="1" dirty="0" err="1"/>
              <a:t>галоўны</a:t>
            </a:r>
            <a:r>
              <a:rPr lang="ru-RU" b="1" dirty="0"/>
              <a:t> </a:t>
            </a:r>
            <a:r>
              <a:rPr lang="ru-RU" b="1" dirty="0" err="1"/>
              <a:t>рэдактар</a:t>
            </a:r>
            <a:r>
              <a:rPr lang="ru-RU" b="1" dirty="0"/>
              <a:t> </a:t>
            </a:r>
            <a:r>
              <a:rPr lang="ru-RU" b="1" dirty="0" err="1"/>
              <a:t>выдавецтва</a:t>
            </a:r>
            <a:r>
              <a:rPr lang="ru-RU" b="1" dirty="0"/>
              <a:t> «</a:t>
            </a:r>
            <a:r>
              <a:rPr lang="ru-RU" b="1" dirty="0" err="1"/>
              <a:t>Беларуская</a:t>
            </a:r>
            <a:r>
              <a:rPr lang="ru-RU" b="1" dirty="0"/>
              <a:t> </a:t>
            </a:r>
            <a:r>
              <a:rPr lang="ru-RU" b="1" dirty="0" err="1"/>
              <a:t>Савецкая</a:t>
            </a:r>
            <a:r>
              <a:rPr lang="ru-RU" b="1" dirty="0"/>
              <a:t> </a:t>
            </a:r>
            <a:r>
              <a:rPr lang="ru-RU" b="1" dirty="0" err="1"/>
              <a:t>Энцыклапедыя</a:t>
            </a:r>
            <a:r>
              <a:rPr lang="ru-RU" b="1" dirty="0"/>
              <a:t>». У 1963 г. як </a:t>
            </a:r>
            <a:r>
              <a:rPr lang="ru-RU" b="1" dirty="0" err="1"/>
              <a:t>сябра</a:t>
            </a:r>
            <a:r>
              <a:rPr lang="ru-RU" b="1" dirty="0"/>
              <a:t> </a:t>
            </a:r>
            <a:r>
              <a:rPr lang="ru-RU" b="1" dirty="0" err="1"/>
              <a:t>дэлегацыі</a:t>
            </a:r>
            <a:r>
              <a:rPr lang="ru-RU" b="1" dirty="0"/>
              <a:t> БССР </a:t>
            </a:r>
            <a:r>
              <a:rPr lang="ru-RU" b="1" dirty="0" err="1"/>
              <a:t>удзельнічаў</a:t>
            </a:r>
            <a:r>
              <a:rPr lang="ru-RU" b="1" dirty="0"/>
              <a:t> у </a:t>
            </a:r>
            <a:r>
              <a:rPr lang="ru-RU" b="1" dirty="0" err="1"/>
              <a:t>рабоце</a:t>
            </a:r>
            <a:r>
              <a:rPr lang="ru-RU" b="1" dirty="0"/>
              <a:t> </a:t>
            </a:r>
            <a:r>
              <a:rPr lang="en-US" b="1" dirty="0"/>
              <a:t>XVIII </a:t>
            </a:r>
            <a:r>
              <a:rPr lang="ru-RU" b="1" dirty="0" err="1"/>
              <a:t>сесіі</a:t>
            </a:r>
            <a:r>
              <a:rPr lang="ru-RU" b="1" dirty="0"/>
              <a:t> </a:t>
            </a:r>
            <a:r>
              <a:rPr lang="ru-RU" b="1" dirty="0" err="1"/>
              <a:t>Генеральнай</a:t>
            </a:r>
            <a:r>
              <a:rPr lang="ru-RU" b="1" dirty="0"/>
              <a:t> </a:t>
            </a:r>
            <a:r>
              <a:rPr lang="ru-RU" b="1" dirty="0" err="1"/>
              <a:t>Асамблеі</a:t>
            </a:r>
            <a:r>
              <a:rPr lang="ru-RU" b="1" dirty="0"/>
              <a:t> ААН. </a:t>
            </a:r>
            <a:r>
              <a:rPr lang="ru-RU" b="1" dirty="0" err="1"/>
              <a:t>Дэпутат</a:t>
            </a:r>
            <a:r>
              <a:rPr lang="ru-RU" b="1" dirty="0"/>
              <a:t> </a:t>
            </a:r>
            <a:r>
              <a:rPr lang="ru-RU" b="1" dirty="0" err="1"/>
              <a:t>Вярхоўнага</a:t>
            </a:r>
            <a:r>
              <a:rPr lang="ru-RU" b="1" dirty="0"/>
              <a:t> </a:t>
            </a:r>
            <a:r>
              <a:rPr lang="ru-RU" b="1" dirty="0" err="1"/>
              <a:t>Савета</a:t>
            </a:r>
            <a:r>
              <a:rPr lang="ru-RU" b="1" dirty="0"/>
              <a:t> БССР (1963-1985) </a:t>
            </a:r>
            <a:r>
              <a:rPr lang="ru-RU" b="1" dirty="0" err="1"/>
              <a:t>і</a:t>
            </a:r>
            <a:r>
              <a:rPr lang="ru-RU" b="1" dirty="0"/>
              <a:t> СССР (1980-1989). </a:t>
            </a:r>
            <a:r>
              <a:rPr lang="ru-RU" b="1" dirty="0" err="1"/>
              <a:t>Старшыня</a:t>
            </a:r>
            <a:r>
              <a:rPr lang="ru-RU" b="1" dirty="0"/>
              <a:t> </a:t>
            </a:r>
            <a:r>
              <a:rPr lang="ru-RU" b="1" dirty="0" err="1"/>
              <a:t>Вярхоўнага</a:t>
            </a:r>
            <a:r>
              <a:rPr lang="ru-RU" b="1" dirty="0"/>
              <a:t> </a:t>
            </a:r>
            <a:r>
              <a:rPr lang="ru-RU" b="1" dirty="0" err="1"/>
              <a:t>Савета</a:t>
            </a:r>
            <a:r>
              <a:rPr lang="ru-RU" b="1" dirty="0"/>
              <a:t> БССР (1971-1985). </a:t>
            </a:r>
            <a:r>
              <a:rPr lang="ru-RU" b="1" dirty="0" err="1"/>
              <a:t>Член-карэспандэнт</a:t>
            </a:r>
            <a:r>
              <a:rPr lang="ru-RU" b="1" dirty="0"/>
              <a:t> АН БССР. </a:t>
            </a:r>
            <a:r>
              <a:rPr lang="ru-RU" b="1" dirty="0" err="1"/>
              <a:t>Сябра</a:t>
            </a:r>
            <a:r>
              <a:rPr lang="ru-RU" b="1" dirty="0"/>
              <a:t> СП СССР </a:t>
            </a:r>
            <a:r>
              <a:rPr lang="ru-RU" b="1" dirty="0" err="1"/>
              <a:t>з</a:t>
            </a:r>
            <a:r>
              <a:rPr lang="ru-RU" b="1" dirty="0"/>
              <a:t> 1947 г.</a:t>
            </a:r>
          </a:p>
        </p:txBody>
      </p:sp>
      <p:pic>
        <p:nvPicPr>
          <p:cNvPr id="5" name="Рисунок 4" descr="1 (1)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t="14172" b="14172"/>
          <a:stretch>
            <a:fillRect/>
          </a:stretch>
        </p:blipFill>
        <p:spPr>
          <a:xfrm>
            <a:off x="663682" y="1000108"/>
            <a:ext cx="4206240" cy="4247134"/>
          </a:xfrm>
        </p:spPr>
      </p:pic>
    </p:spTree>
  </p:cSld>
  <p:clrMapOvr>
    <a:masterClrMapping/>
  </p:clrMapOvr>
  <p:transition>
    <p:pull dir="rd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5389098" y="500042"/>
            <a:ext cx="3429000" cy="642958"/>
          </a:xfrm>
        </p:spPr>
        <p:txBody>
          <a:bodyPr>
            <a:normAutofit/>
          </a:bodyPr>
          <a:lstStyle/>
          <a:p>
            <a:r>
              <a:rPr lang="ru-RU" dirty="0" err="1"/>
              <a:t>узнагароды</a:t>
            </a:r>
            <a:r>
              <a:rPr lang="ru-RU" dirty="0"/>
              <a:t>: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5429256" y="1857364"/>
            <a:ext cx="3388842" cy="4500594"/>
          </a:xfrm>
        </p:spPr>
        <p:txBody>
          <a:bodyPr/>
          <a:lstStyle/>
          <a:p>
            <a:r>
              <a:rPr lang="ru-RU" dirty="0"/>
              <a:t>Герой </a:t>
            </a:r>
            <a:r>
              <a:rPr lang="ru-RU" dirty="0" err="1"/>
              <a:t>Сацыялістычнай</a:t>
            </a:r>
            <a:r>
              <a:rPr lang="ru-RU" dirty="0"/>
              <a:t> </a:t>
            </a:r>
            <a:r>
              <a:rPr lang="ru-RU" dirty="0" err="1"/>
              <a:t>Працы</a:t>
            </a:r>
            <a:r>
              <a:rPr lang="ru-RU" dirty="0"/>
              <a:t> (1981). </a:t>
            </a:r>
            <a:r>
              <a:rPr lang="ru-RU" dirty="0" err="1"/>
              <a:t>Узнагароджаны</a:t>
            </a:r>
            <a:r>
              <a:rPr lang="ru-RU" dirty="0"/>
              <a:t> </a:t>
            </a:r>
            <a:r>
              <a:rPr lang="ru-RU" dirty="0" err="1"/>
              <a:t>ордэнам</a:t>
            </a:r>
            <a:r>
              <a:rPr lang="ru-RU" dirty="0"/>
              <a:t> </a:t>
            </a:r>
            <a:r>
              <a:rPr lang="ru-RU" dirty="0" err="1"/>
              <a:t>Леніна</a:t>
            </a:r>
            <a:r>
              <a:rPr lang="ru-RU" dirty="0"/>
              <a:t>, </a:t>
            </a:r>
            <a:r>
              <a:rPr lang="ru-RU" dirty="0" err="1"/>
              <a:t>трыма</a:t>
            </a:r>
            <a:r>
              <a:rPr lang="ru-RU" dirty="0"/>
              <a:t> </a:t>
            </a:r>
            <a:r>
              <a:rPr lang="ru-RU" dirty="0" err="1"/>
              <a:t>ордэнамі</a:t>
            </a:r>
            <a:r>
              <a:rPr lang="ru-RU" dirty="0"/>
              <a:t> </a:t>
            </a:r>
            <a:r>
              <a:rPr lang="ru-RU" dirty="0" err="1"/>
              <a:t>Працоўнага</a:t>
            </a:r>
            <a:r>
              <a:rPr lang="ru-RU" dirty="0"/>
              <a:t> </a:t>
            </a:r>
            <a:r>
              <a:rPr lang="ru-RU" dirty="0" err="1"/>
              <a:t>Чырвонага</a:t>
            </a:r>
            <a:r>
              <a:rPr lang="ru-RU" dirty="0"/>
              <a:t> </a:t>
            </a:r>
            <a:r>
              <a:rPr lang="ru-RU" dirty="0" err="1"/>
              <a:t>Сцяга</a:t>
            </a:r>
            <a:r>
              <a:rPr lang="ru-RU" dirty="0"/>
              <a:t>, </a:t>
            </a:r>
            <a:r>
              <a:rPr lang="ru-RU" dirty="0" err="1"/>
              <a:t>ордэнамі</a:t>
            </a:r>
            <a:r>
              <a:rPr lang="ru-RU" dirty="0"/>
              <a:t> </a:t>
            </a:r>
            <a:r>
              <a:rPr lang="ru-RU" dirty="0" err="1"/>
              <a:t>Кастрычніцкай</a:t>
            </a:r>
            <a:r>
              <a:rPr lang="ru-RU" dirty="0"/>
              <a:t> </a:t>
            </a:r>
            <a:r>
              <a:rPr lang="ru-RU" dirty="0" err="1"/>
              <a:t>Рэвалюцыі</a:t>
            </a:r>
            <a:r>
              <a:rPr lang="ru-RU" dirty="0"/>
              <a:t>, </a:t>
            </a:r>
            <a:r>
              <a:rPr lang="ru-RU" dirty="0" err="1"/>
              <a:t>Айчыннай</a:t>
            </a:r>
            <a:r>
              <a:rPr lang="ru-RU" dirty="0"/>
              <a:t> </a:t>
            </a:r>
            <a:r>
              <a:rPr lang="ru-RU" dirty="0" err="1"/>
              <a:t>вайны</a:t>
            </a:r>
            <a:r>
              <a:rPr lang="ru-RU" dirty="0"/>
              <a:t> </a:t>
            </a:r>
            <a:r>
              <a:rPr lang="en-US" dirty="0"/>
              <a:t>II </a:t>
            </a:r>
            <a:r>
              <a:rPr lang="ru-RU" dirty="0" err="1"/>
              <a:t>ступені</a:t>
            </a:r>
            <a:r>
              <a:rPr lang="ru-RU" dirty="0"/>
              <a:t>, «Знак </a:t>
            </a:r>
            <a:r>
              <a:rPr lang="ru-RU" dirty="0" err="1"/>
              <a:t>Пашаны</a:t>
            </a:r>
            <a:r>
              <a:rPr lang="ru-RU" dirty="0"/>
              <a:t>», </a:t>
            </a:r>
            <a:r>
              <a:rPr lang="ru-RU" dirty="0" err="1"/>
              <a:t>медалём</a:t>
            </a:r>
            <a:r>
              <a:rPr lang="ru-RU" dirty="0"/>
              <a:t> </a:t>
            </a:r>
            <a:r>
              <a:rPr lang="ru-RU" dirty="0" err="1"/>
              <a:t>Францыска</a:t>
            </a:r>
            <a:r>
              <a:rPr lang="ru-RU" dirty="0"/>
              <a:t> </a:t>
            </a:r>
            <a:r>
              <a:rPr lang="ru-RU" dirty="0" err="1"/>
              <a:t>Скарыны</a:t>
            </a:r>
            <a:r>
              <a:rPr lang="ru-RU" dirty="0"/>
              <a:t> </a:t>
            </a:r>
            <a:r>
              <a:rPr lang="ru-RU" dirty="0" err="1"/>
              <a:t>і</a:t>
            </a:r>
            <a:r>
              <a:rPr lang="ru-RU" dirty="0"/>
              <a:t> </a:t>
            </a:r>
            <a:r>
              <a:rPr lang="ru-RU" dirty="0" err="1"/>
              <a:t>іншымі</a:t>
            </a:r>
            <a:r>
              <a:rPr lang="ru-RU" dirty="0"/>
              <a:t> </a:t>
            </a:r>
            <a:r>
              <a:rPr lang="ru-RU" dirty="0" err="1"/>
              <a:t>медалямі</a:t>
            </a:r>
            <a:r>
              <a:rPr lang="ru-RU" dirty="0"/>
              <a:t>.</a:t>
            </a:r>
          </a:p>
          <a:p>
            <a:r>
              <a:rPr lang="ru-RU" dirty="0"/>
              <a:t>Народны </a:t>
            </a:r>
            <a:r>
              <a:rPr lang="ru-RU" dirty="0" err="1"/>
              <a:t>пісьменнік</a:t>
            </a:r>
            <a:r>
              <a:rPr lang="ru-RU" dirty="0"/>
              <a:t> БССР (1972).</a:t>
            </a:r>
          </a:p>
          <a:p>
            <a:endParaRPr lang="ru-RU" dirty="0"/>
          </a:p>
        </p:txBody>
      </p:sp>
      <p:pic>
        <p:nvPicPr>
          <p:cNvPr id="5" name="Рисунок 4" descr="шам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t="9166" b="9166"/>
          <a:stretch>
            <a:fillRect/>
          </a:stretch>
        </p:blipFill>
        <p:spPr/>
      </p:pic>
    </p:spTree>
  </p:cSld>
  <p:clrMapOvr>
    <a:masterClrMapping/>
  </p:clrMapOvr>
  <p:transition>
    <p:pull dir="rd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642926"/>
          </a:xfrm>
        </p:spPr>
        <p:txBody>
          <a:bodyPr/>
          <a:lstStyle/>
          <a:p>
            <a:r>
              <a:rPr lang="ru-RU" dirty="0" err="1"/>
              <a:t>Прэміі</a:t>
            </a:r>
            <a:r>
              <a:rPr lang="ru-RU" dirty="0"/>
              <a:t>: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5389098" y="2214554"/>
            <a:ext cx="3429000" cy="2500330"/>
          </a:xfrm>
        </p:spPr>
        <p:txBody>
          <a:bodyPr>
            <a:noAutofit/>
          </a:bodyPr>
          <a:lstStyle/>
          <a:p>
            <a:r>
              <a:rPr lang="ru-RU" sz="1100" dirty="0" err="1"/>
              <a:t>Лаўрэат</a:t>
            </a:r>
            <a:r>
              <a:rPr lang="ru-RU" sz="1100" dirty="0"/>
              <a:t> </a:t>
            </a:r>
            <a:r>
              <a:rPr lang="ru-RU" sz="1100" dirty="0" err="1"/>
              <a:t>Дзяржаўнай</a:t>
            </a:r>
            <a:r>
              <a:rPr lang="ru-RU" sz="1100" dirty="0"/>
              <a:t> </a:t>
            </a:r>
            <a:r>
              <a:rPr lang="ru-RU" sz="1100" dirty="0" err="1"/>
              <a:t>прэміі</a:t>
            </a:r>
            <a:r>
              <a:rPr lang="ru-RU" sz="1100" dirty="0"/>
              <a:t> СССР (1951) за </a:t>
            </a:r>
            <a:r>
              <a:rPr lang="ru-RU" sz="1100" dirty="0" err="1"/>
              <a:t>раман</a:t>
            </a:r>
            <a:r>
              <a:rPr lang="ru-RU" sz="1100" dirty="0"/>
              <a:t> «Глыбокая </a:t>
            </a:r>
            <a:r>
              <a:rPr lang="ru-RU" sz="1100" dirty="0" err="1"/>
              <a:t>плынь</a:t>
            </a:r>
            <a:r>
              <a:rPr lang="ru-RU" sz="1100" dirty="0"/>
              <a:t>», </a:t>
            </a:r>
            <a:r>
              <a:rPr lang="ru-RU" sz="1100" dirty="0" err="1"/>
              <a:t>Літаратурнай</a:t>
            </a:r>
            <a:r>
              <a:rPr lang="ru-RU" sz="1100" dirty="0"/>
              <a:t> </a:t>
            </a:r>
            <a:r>
              <a:rPr lang="ru-RU" sz="1100" dirty="0" err="1"/>
              <a:t>прэміі</a:t>
            </a:r>
            <a:r>
              <a:rPr lang="ru-RU" sz="1100" dirty="0"/>
              <a:t> </a:t>
            </a:r>
            <a:r>
              <a:rPr lang="ru-RU" sz="1100" dirty="0" err="1"/>
              <a:t>імя</a:t>
            </a:r>
            <a:r>
              <a:rPr lang="ru-RU" sz="1100" dirty="0"/>
              <a:t> </a:t>
            </a:r>
            <a:r>
              <a:rPr lang="ru-RU" sz="1100" dirty="0" err="1"/>
              <a:t>Якуба</a:t>
            </a:r>
            <a:r>
              <a:rPr lang="ru-RU" sz="1100" dirty="0"/>
              <a:t> Коласа (1959) за </a:t>
            </a:r>
            <a:r>
              <a:rPr lang="ru-RU" sz="1100" dirty="0" err="1"/>
              <a:t>раман</a:t>
            </a:r>
            <a:r>
              <a:rPr lang="ru-RU" sz="1100" dirty="0"/>
              <a:t> «</a:t>
            </a:r>
            <a:r>
              <a:rPr lang="ru-RU" sz="1100" dirty="0" err="1"/>
              <a:t>Крыніцы</a:t>
            </a:r>
            <a:r>
              <a:rPr lang="ru-RU" sz="1100" dirty="0"/>
              <a:t>», </a:t>
            </a:r>
            <a:r>
              <a:rPr lang="ru-RU" sz="1100" dirty="0" err="1"/>
              <a:t>Дзяржаўнай</a:t>
            </a:r>
            <a:r>
              <a:rPr lang="ru-RU" sz="1100" dirty="0"/>
              <a:t> </a:t>
            </a:r>
            <a:r>
              <a:rPr lang="ru-RU" sz="1100" dirty="0" err="1"/>
              <a:t>прэміі</a:t>
            </a:r>
            <a:r>
              <a:rPr lang="ru-RU" sz="1100" dirty="0"/>
              <a:t> БССР </a:t>
            </a:r>
            <a:r>
              <a:rPr lang="ru-RU" sz="1100" dirty="0" err="1"/>
              <a:t>імя</a:t>
            </a:r>
            <a:r>
              <a:rPr lang="ru-RU" sz="1100" dirty="0"/>
              <a:t> </a:t>
            </a:r>
            <a:r>
              <a:rPr lang="ru-RU" sz="1100" dirty="0" err="1"/>
              <a:t>Якуба</a:t>
            </a:r>
            <a:r>
              <a:rPr lang="ru-RU" sz="1100" dirty="0"/>
              <a:t> Коласа (1968) за </a:t>
            </a:r>
            <a:r>
              <a:rPr lang="ru-RU" sz="1100" dirty="0" err="1"/>
              <a:t>раман</a:t>
            </a:r>
            <a:r>
              <a:rPr lang="ru-RU" sz="1100" dirty="0"/>
              <a:t> «</a:t>
            </a:r>
            <a:r>
              <a:rPr lang="ru-RU" sz="1100" dirty="0" err="1"/>
              <a:t>Сэрца</a:t>
            </a:r>
            <a:r>
              <a:rPr lang="ru-RU" sz="1100" dirty="0"/>
              <a:t> на </a:t>
            </a:r>
            <a:r>
              <a:rPr lang="ru-RU" sz="1100" dirty="0" err="1"/>
              <a:t>далоні</a:t>
            </a:r>
            <a:r>
              <a:rPr lang="ru-RU" sz="1100" dirty="0"/>
              <a:t>» </a:t>
            </a:r>
            <a:r>
              <a:rPr lang="ru-RU" sz="1100" dirty="0" err="1"/>
              <a:t>і</a:t>
            </a:r>
            <a:r>
              <a:rPr lang="ru-RU" sz="1100" dirty="0"/>
              <a:t> </a:t>
            </a:r>
            <a:r>
              <a:rPr lang="ru-RU" sz="1100" dirty="0" err="1"/>
              <a:t>кнігу</a:t>
            </a:r>
            <a:r>
              <a:rPr lang="ru-RU" sz="1100" dirty="0"/>
              <a:t> «</a:t>
            </a:r>
            <a:r>
              <a:rPr lang="ru-RU" sz="1100" dirty="0" err="1"/>
              <a:t>Трывожнае</a:t>
            </a:r>
            <a:r>
              <a:rPr lang="ru-RU" sz="1100" dirty="0"/>
              <a:t> </a:t>
            </a:r>
            <a:r>
              <a:rPr lang="ru-RU" sz="1100" dirty="0" err="1"/>
              <a:t>шчасце</a:t>
            </a:r>
            <a:r>
              <a:rPr lang="ru-RU" sz="1100" dirty="0"/>
              <a:t>», </a:t>
            </a:r>
            <a:r>
              <a:rPr lang="ru-RU" sz="1100" dirty="0" err="1"/>
              <a:t>Літаратурнай</a:t>
            </a:r>
            <a:r>
              <a:rPr lang="ru-RU" sz="1100" dirty="0"/>
              <a:t> </a:t>
            </a:r>
            <a:r>
              <a:rPr lang="ru-RU" sz="1100" dirty="0" err="1"/>
              <a:t>прэміі</a:t>
            </a:r>
            <a:r>
              <a:rPr lang="ru-RU" sz="1100" dirty="0"/>
              <a:t> </a:t>
            </a:r>
            <a:r>
              <a:rPr lang="ru-RU" sz="1100" dirty="0" err="1"/>
              <a:t>Міністэрства</a:t>
            </a:r>
            <a:r>
              <a:rPr lang="ru-RU" sz="1100" dirty="0"/>
              <a:t> </a:t>
            </a:r>
            <a:r>
              <a:rPr lang="ru-RU" sz="1100" dirty="0" err="1"/>
              <a:t>абароны</a:t>
            </a:r>
            <a:r>
              <a:rPr lang="ru-RU" sz="1100" dirty="0"/>
              <a:t> СССР (1978) за </a:t>
            </a:r>
            <a:r>
              <a:rPr lang="ru-RU" sz="1100" dirty="0" err="1"/>
              <a:t>кнігу</a:t>
            </a:r>
            <a:r>
              <a:rPr lang="ru-RU" sz="1100" dirty="0"/>
              <a:t> «</a:t>
            </a:r>
            <a:r>
              <a:rPr lang="ru-RU" sz="1100" dirty="0" err="1"/>
              <a:t>Гандлярка</a:t>
            </a:r>
            <a:r>
              <a:rPr lang="ru-RU" sz="1100" dirty="0"/>
              <a:t> </a:t>
            </a:r>
            <a:r>
              <a:rPr lang="ru-RU" sz="1100" dirty="0" err="1"/>
              <a:t>і</a:t>
            </a:r>
            <a:r>
              <a:rPr lang="ru-RU" sz="1100" dirty="0"/>
              <a:t> </a:t>
            </a:r>
            <a:r>
              <a:rPr lang="ru-RU" sz="1100" dirty="0" err="1"/>
              <a:t>паэт</a:t>
            </a:r>
            <a:r>
              <a:rPr lang="ru-RU" sz="1100" dirty="0"/>
              <a:t>. </a:t>
            </a:r>
            <a:r>
              <a:rPr lang="ru-RU" sz="1100" dirty="0" err="1"/>
              <a:t>Шлюбная</a:t>
            </a:r>
            <a:r>
              <a:rPr lang="ru-RU" sz="1100" dirty="0"/>
              <a:t> </a:t>
            </a:r>
            <a:r>
              <a:rPr lang="ru-RU" sz="1100" dirty="0" err="1"/>
              <a:t>ноч</a:t>
            </a:r>
            <a:r>
              <a:rPr lang="ru-RU" sz="1100" dirty="0"/>
              <a:t>», </a:t>
            </a:r>
            <a:r>
              <a:rPr lang="ru-RU" sz="1100" dirty="0" err="1"/>
              <a:t>Дзяржаўнай</a:t>
            </a:r>
            <a:r>
              <a:rPr lang="ru-RU" sz="1100" dirty="0"/>
              <a:t> </a:t>
            </a:r>
            <a:r>
              <a:rPr lang="ru-RU" sz="1100" dirty="0" err="1"/>
              <a:t>прэміі</a:t>
            </a:r>
            <a:r>
              <a:rPr lang="ru-RU" sz="1100" dirty="0"/>
              <a:t> БССР у </a:t>
            </a:r>
            <a:r>
              <a:rPr lang="ru-RU" sz="1100" dirty="0" err="1"/>
              <a:t>галіне</a:t>
            </a:r>
            <a:r>
              <a:rPr lang="ru-RU" sz="1100" dirty="0"/>
              <a:t> </a:t>
            </a:r>
            <a:r>
              <a:rPr lang="ru-RU" sz="1100" dirty="0" err="1"/>
              <a:t>тэатральнага</a:t>
            </a:r>
            <a:r>
              <a:rPr lang="ru-RU" sz="1100" dirty="0"/>
              <a:t> </a:t>
            </a:r>
            <a:r>
              <a:rPr lang="ru-RU" sz="1100" dirty="0" err="1"/>
              <a:t>мастацтва</a:t>
            </a:r>
            <a:r>
              <a:rPr lang="ru-RU" sz="1100" dirty="0"/>
              <a:t>, </a:t>
            </a:r>
            <a:r>
              <a:rPr lang="ru-RU" sz="1100" dirty="0" err="1"/>
              <a:t>кінематаграфіі</a:t>
            </a:r>
            <a:r>
              <a:rPr lang="ru-RU" sz="1100" dirty="0"/>
              <a:t>, </a:t>
            </a:r>
            <a:r>
              <a:rPr lang="ru-RU" sz="1100" dirty="0" err="1"/>
              <a:t>радыё</a:t>
            </a:r>
            <a:r>
              <a:rPr lang="ru-RU" sz="1100" dirty="0"/>
              <a:t> </a:t>
            </a:r>
            <a:r>
              <a:rPr lang="ru-RU" sz="1100" dirty="0" err="1"/>
              <a:t>і</a:t>
            </a:r>
            <a:r>
              <a:rPr lang="ru-RU" sz="1100" dirty="0"/>
              <a:t> </a:t>
            </a:r>
            <a:r>
              <a:rPr lang="ru-RU" sz="1100" dirty="0" err="1"/>
              <a:t>тэлебачання</a:t>
            </a:r>
            <a:r>
              <a:rPr lang="ru-RU" sz="1100" dirty="0"/>
              <a:t> (1982) за </a:t>
            </a:r>
            <a:r>
              <a:rPr lang="ru-RU" sz="1100" dirty="0" err="1"/>
              <a:t>кінафільм</a:t>
            </a:r>
            <a:r>
              <a:rPr lang="ru-RU" sz="1100" dirty="0"/>
              <a:t> «</a:t>
            </a:r>
            <a:r>
              <a:rPr lang="ru-RU" sz="1100" dirty="0" err="1"/>
              <a:t>Вазьму</a:t>
            </a:r>
            <a:r>
              <a:rPr lang="ru-RU" sz="1100" dirty="0"/>
              <a:t> твой боль».</a:t>
            </a:r>
          </a:p>
        </p:txBody>
      </p:sp>
      <p:pic>
        <p:nvPicPr>
          <p:cNvPr id="5" name="Рисунок 4" descr="1706pic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10998" r="10998"/>
          <a:stretch>
            <a:fillRect/>
          </a:stretch>
        </p:blipFill>
        <p:spPr/>
      </p:pic>
    </p:spTree>
  </p:cSld>
  <p:clrMapOvr>
    <a:masterClrMapping/>
  </p:clrMapOvr>
  <p:transition>
    <p:pull dir="rd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251572"/>
          </a:xfrm>
        </p:spPr>
        <p:txBody>
          <a:bodyPr>
            <a:noAutofit/>
          </a:bodyPr>
          <a:lstStyle/>
          <a:p>
            <a:r>
              <a:rPr lang="ru-RU" sz="800" b="0" dirty="0"/>
              <a:t>У час </a:t>
            </a:r>
            <a:r>
              <a:rPr lang="ru-RU" sz="800" b="0" dirty="0" err="1"/>
              <a:t>Вялікай</a:t>
            </a:r>
            <a:r>
              <a:rPr lang="ru-RU" sz="800" b="0" dirty="0"/>
              <a:t> </a:t>
            </a:r>
            <a:r>
              <a:rPr lang="ru-RU" sz="800" b="0" dirty="0" err="1"/>
              <a:t>Айчыннай</a:t>
            </a:r>
            <a:r>
              <a:rPr lang="ru-RU" sz="800" b="0" dirty="0"/>
              <a:t> </a:t>
            </a:r>
            <a:r>
              <a:rPr lang="ru-RU" sz="800" b="0" dirty="0" err="1"/>
              <a:t>вайны</a:t>
            </a:r>
            <a:r>
              <a:rPr lang="ru-RU" sz="800" b="0" dirty="0"/>
              <a:t> </a:t>
            </a:r>
            <a:r>
              <a:rPr lang="ru-RU" sz="800" b="0" dirty="0" err="1"/>
              <a:t>выступаў</a:t>
            </a:r>
            <a:r>
              <a:rPr lang="ru-RU" sz="800" b="0" dirty="0"/>
              <a:t> у </a:t>
            </a:r>
            <a:r>
              <a:rPr lang="ru-RU" sz="800" b="0" dirty="0" err="1"/>
              <a:t>армейскай</a:t>
            </a:r>
            <a:r>
              <a:rPr lang="ru-RU" sz="800" b="0" dirty="0"/>
              <a:t> </a:t>
            </a:r>
            <a:r>
              <a:rPr lang="ru-RU" sz="800" b="0" dirty="0" err="1"/>
              <a:t>газеце</a:t>
            </a:r>
            <a:r>
              <a:rPr lang="ru-RU" sz="800" b="0" dirty="0"/>
              <a:t> «Часовой Севера» </a:t>
            </a:r>
            <a:r>
              <a:rPr lang="ru-RU" sz="800" b="0" dirty="0" err="1"/>
              <a:t>з</a:t>
            </a:r>
            <a:r>
              <a:rPr lang="ru-RU" sz="800" b="0" dirty="0"/>
              <a:t> </a:t>
            </a:r>
            <a:r>
              <a:rPr lang="ru-RU" sz="800" b="0" dirty="0" err="1"/>
              <a:t>нарысамі</a:t>
            </a:r>
            <a:r>
              <a:rPr lang="ru-RU" sz="800" b="0" dirty="0"/>
              <a:t> </a:t>
            </a:r>
            <a:r>
              <a:rPr lang="ru-RU" sz="800" b="0" dirty="0" err="1"/>
              <a:t>і</a:t>
            </a:r>
            <a:r>
              <a:rPr lang="ru-RU" sz="800" b="0" dirty="0"/>
              <a:t> </a:t>
            </a:r>
            <a:r>
              <a:rPr lang="ru-RU" sz="800" b="0" dirty="0" err="1"/>
              <a:t>вершамі</a:t>
            </a:r>
            <a:r>
              <a:rPr lang="ru-RU" sz="800" b="0" dirty="0"/>
              <a:t>. У 1945 г. </a:t>
            </a:r>
            <a:r>
              <a:rPr lang="ru-RU" sz="800" b="0" dirty="0" err="1"/>
              <a:t>надрукаваў</a:t>
            </a:r>
            <a:r>
              <a:rPr lang="ru-RU" sz="800" b="0" dirty="0"/>
              <a:t> </a:t>
            </a:r>
            <a:r>
              <a:rPr lang="ru-RU" sz="800" b="0" dirty="0" err="1"/>
              <a:t>аповесць</a:t>
            </a:r>
            <a:r>
              <a:rPr lang="ru-RU" sz="800" b="0" dirty="0"/>
              <a:t> «Помета» (</a:t>
            </a:r>
            <a:r>
              <a:rPr lang="ru-RU" sz="800" b="0" dirty="0" err="1"/>
              <a:t>часопіс</a:t>
            </a:r>
            <a:r>
              <a:rPr lang="ru-RU" sz="800" b="0" dirty="0"/>
              <a:t> «Полымя»). </a:t>
            </a:r>
            <a:r>
              <a:rPr lang="ru-RU" sz="800" b="0" dirty="0" err="1"/>
              <a:t>Аўтар</a:t>
            </a:r>
            <a:r>
              <a:rPr lang="ru-RU" sz="800" b="0" dirty="0"/>
              <a:t> </a:t>
            </a:r>
            <a:r>
              <a:rPr lang="ru-RU" sz="800" b="0" dirty="0" err="1"/>
              <a:t>раманаў</a:t>
            </a:r>
            <a:r>
              <a:rPr lang="ru-RU" sz="800" b="0" dirty="0"/>
              <a:t> «Глыбокая </a:t>
            </a:r>
            <a:r>
              <a:rPr lang="ru-RU" sz="800" b="0" dirty="0" err="1"/>
              <a:t>плынь</a:t>
            </a:r>
            <a:r>
              <a:rPr lang="ru-RU" sz="800" b="0" dirty="0"/>
              <a:t>» (1949, </a:t>
            </a:r>
            <a:r>
              <a:rPr lang="ru-RU" sz="800" b="0" dirty="0" err="1"/>
              <a:t>інсцэніраваны</a:t>
            </a:r>
            <a:r>
              <a:rPr lang="ru-RU" sz="800" b="0" dirty="0"/>
              <a:t> </a:t>
            </a:r>
            <a:r>
              <a:rPr lang="ru-RU" sz="800" b="0" dirty="0" err="1"/>
              <a:t>ў</a:t>
            </a:r>
            <a:r>
              <a:rPr lang="ru-RU" sz="800" b="0" dirty="0"/>
              <a:t> 1956), «У добры час» (1953), «</a:t>
            </a:r>
            <a:r>
              <a:rPr lang="ru-RU" sz="800" b="0" dirty="0" err="1"/>
              <a:t>Крыніцы</a:t>
            </a:r>
            <a:r>
              <a:rPr lang="ru-RU" sz="800" b="0" dirty="0"/>
              <a:t>» (1957, </a:t>
            </a:r>
            <a:r>
              <a:rPr lang="ru-RU" sz="800" b="0" dirty="0" err="1"/>
              <a:t>інсцэніраваны</a:t>
            </a:r>
            <a:r>
              <a:rPr lang="ru-RU" sz="800" b="0" dirty="0"/>
              <a:t> </a:t>
            </a:r>
            <a:r>
              <a:rPr lang="ru-RU" sz="800" b="0" dirty="0" err="1"/>
              <a:t>ў</a:t>
            </a:r>
            <a:r>
              <a:rPr lang="ru-RU" sz="800" b="0" dirty="0"/>
              <a:t> 1961), «</a:t>
            </a:r>
            <a:r>
              <a:rPr lang="ru-RU" sz="800" b="0" dirty="0" err="1"/>
              <a:t>Сэрца</a:t>
            </a:r>
            <a:r>
              <a:rPr lang="ru-RU" sz="800" b="0" dirty="0"/>
              <a:t> на </a:t>
            </a:r>
            <a:r>
              <a:rPr lang="ru-RU" sz="800" b="0" dirty="0" err="1"/>
              <a:t>далоні</a:t>
            </a:r>
            <a:r>
              <a:rPr lang="ru-RU" sz="800" b="0" dirty="0"/>
              <a:t>» (1964, </a:t>
            </a:r>
            <a:r>
              <a:rPr lang="ru-RU" sz="800" b="0" dirty="0" err="1"/>
              <a:t>інсцэніраваны</a:t>
            </a:r>
            <a:r>
              <a:rPr lang="ru-RU" sz="800" b="0" dirty="0"/>
              <a:t> </a:t>
            </a:r>
            <a:r>
              <a:rPr lang="ru-RU" sz="800" b="0" dirty="0" err="1"/>
              <a:t>ў</a:t>
            </a:r>
            <a:r>
              <a:rPr lang="ru-RU" sz="800" b="0" dirty="0"/>
              <a:t> 1965), «</a:t>
            </a:r>
            <a:r>
              <a:rPr lang="ru-RU" sz="800" b="0" dirty="0" err="1"/>
              <a:t>Снежныя</a:t>
            </a:r>
            <a:r>
              <a:rPr lang="ru-RU" sz="800" b="0" dirty="0"/>
              <a:t> </a:t>
            </a:r>
            <a:r>
              <a:rPr lang="ru-RU" sz="800" b="0" dirty="0" err="1"/>
              <a:t>зімы</a:t>
            </a:r>
            <a:r>
              <a:rPr lang="ru-RU" sz="800" b="0" dirty="0"/>
              <a:t>» (1970), «Атланты </a:t>
            </a:r>
            <a:r>
              <a:rPr lang="ru-RU" sz="800" b="0" dirty="0" err="1"/>
              <a:t>і</a:t>
            </a:r>
            <a:r>
              <a:rPr lang="ru-RU" sz="800" b="0" dirty="0"/>
              <a:t> </a:t>
            </a:r>
            <a:r>
              <a:rPr lang="ru-RU" sz="800" b="0" dirty="0" err="1"/>
              <a:t>карыятыды</a:t>
            </a:r>
            <a:r>
              <a:rPr lang="ru-RU" sz="800" b="0" dirty="0"/>
              <a:t>» (1974, </a:t>
            </a:r>
            <a:r>
              <a:rPr lang="ru-RU" sz="800" b="0" dirty="0" err="1"/>
              <a:t>аднайменны</a:t>
            </a:r>
            <a:r>
              <a:rPr lang="ru-RU" sz="800" b="0" dirty="0"/>
              <a:t> </a:t>
            </a:r>
            <a:r>
              <a:rPr lang="ru-RU" sz="800" b="0" dirty="0" err="1"/>
              <a:t>відэафільм</a:t>
            </a:r>
            <a:r>
              <a:rPr lang="ru-RU" sz="800" b="0" dirty="0"/>
              <a:t> </a:t>
            </a:r>
            <a:r>
              <a:rPr lang="ru-RU" sz="800" b="0" dirty="0" err="1"/>
              <a:t>Беларускага</a:t>
            </a:r>
            <a:r>
              <a:rPr lang="ru-RU" sz="800" b="0" dirty="0"/>
              <a:t> </a:t>
            </a:r>
            <a:r>
              <a:rPr lang="ru-RU" sz="800" b="0" dirty="0" err="1"/>
              <a:t>тэлебачання</a:t>
            </a:r>
            <a:r>
              <a:rPr lang="ru-RU" sz="800" b="0" dirty="0"/>
              <a:t>, 1980), «</a:t>
            </a:r>
            <a:r>
              <a:rPr lang="ru-RU" sz="800" b="0" dirty="0" err="1"/>
              <a:t>Вазьму</a:t>
            </a:r>
            <a:r>
              <a:rPr lang="ru-RU" sz="800" b="0" dirty="0"/>
              <a:t> твой боль» (1979, </a:t>
            </a:r>
            <a:r>
              <a:rPr lang="ru-RU" sz="800" b="0" dirty="0" err="1"/>
              <a:t>экранізаваны</a:t>
            </a:r>
            <a:r>
              <a:rPr lang="ru-RU" sz="800" b="0" dirty="0"/>
              <a:t> </a:t>
            </a:r>
            <a:r>
              <a:rPr lang="ru-RU" sz="800" b="0" dirty="0" err="1"/>
              <a:t>ў</a:t>
            </a:r>
            <a:r>
              <a:rPr lang="ru-RU" sz="800" b="0" dirty="0"/>
              <a:t> 1981), «</a:t>
            </a:r>
            <a:r>
              <a:rPr lang="ru-RU" sz="800" b="0" dirty="0" err="1"/>
              <a:t>Петраград</a:t>
            </a:r>
            <a:r>
              <a:rPr lang="ru-RU" sz="800" b="0" dirty="0"/>
              <a:t> - </a:t>
            </a:r>
            <a:r>
              <a:rPr lang="ru-RU" sz="800" b="0" dirty="0" err="1"/>
              <a:t>Брэст</a:t>
            </a:r>
            <a:r>
              <a:rPr lang="ru-RU" sz="800" b="0" dirty="0"/>
              <a:t>» (1983), «</a:t>
            </a:r>
            <a:r>
              <a:rPr lang="ru-RU" sz="800" b="0" dirty="0" err="1"/>
              <a:t>Зеніт</a:t>
            </a:r>
            <a:r>
              <a:rPr lang="ru-RU" sz="800" b="0" dirty="0"/>
              <a:t>» (1987). </a:t>
            </a:r>
            <a:r>
              <a:rPr lang="ru-RU" sz="800" b="0" dirty="0" err="1"/>
              <a:t>Цыкл</a:t>
            </a:r>
            <a:r>
              <a:rPr lang="ru-RU" sz="800" b="0" dirty="0"/>
              <a:t> </a:t>
            </a:r>
            <a:r>
              <a:rPr lang="ru-RU" sz="800" b="0" dirty="0" err="1"/>
              <a:t>з</a:t>
            </a:r>
            <a:r>
              <a:rPr lang="ru-RU" sz="800" b="0" dirty="0"/>
              <a:t> </a:t>
            </a:r>
            <a:r>
              <a:rPr lang="ru-RU" sz="800" b="0" dirty="0" err="1"/>
              <a:t>пяці</a:t>
            </a:r>
            <a:r>
              <a:rPr lang="ru-RU" sz="800" b="0" dirty="0"/>
              <a:t> </a:t>
            </a:r>
            <a:r>
              <a:rPr lang="ru-RU" sz="800" b="0" dirty="0" err="1"/>
              <a:t>аповесцей</a:t>
            </a:r>
            <a:r>
              <a:rPr lang="ru-RU" sz="800" b="0" dirty="0"/>
              <a:t> («</a:t>
            </a:r>
            <a:r>
              <a:rPr lang="ru-RU" sz="800" b="0" dirty="0" err="1"/>
              <a:t>Непаўторная</a:t>
            </a:r>
            <a:r>
              <a:rPr lang="ru-RU" sz="800" b="0" dirty="0"/>
              <a:t> </a:t>
            </a:r>
            <a:r>
              <a:rPr lang="ru-RU" sz="800" b="0" dirty="0" err="1"/>
              <a:t>вясна</a:t>
            </a:r>
            <a:r>
              <a:rPr lang="ru-RU" sz="800" b="0" dirty="0"/>
              <a:t>», 1957; «</a:t>
            </a:r>
            <a:r>
              <a:rPr lang="ru-RU" sz="800" b="0" dirty="0" err="1"/>
              <a:t>Начныя</a:t>
            </a:r>
            <a:r>
              <a:rPr lang="ru-RU" sz="800" b="0" dirty="0"/>
              <a:t> </a:t>
            </a:r>
            <a:r>
              <a:rPr lang="ru-RU" sz="800" b="0" dirty="0" err="1"/>
              <a:t>зарніцы</a:t>
            </a:r>
            <a:r>
              <a:rPr lang="ru-RU" sz="800" b="0" dirty="0"/>
              <a:t>», 1958; «</a:t>
            </a:r>
            <a:r>
              <a:rPr lang="ru-RU" sz="800" b="0" dirty="0" err="1"/>
              <a:t>Агонь</a:t>
            </a:r>
            <a:r>
              <a:rPr lang="ru-RU" sz="800" b="0" dirty="0"/>
              <a:t> </a:t>
            </a:r>
            <a:r>
              <a:rPr lang="ru-RU" sz="800" b="0" dirty="0" err="1"/>
              <a:t>і</a:t>
            </a:r>
            <a:r>
              <a:rPr lang="ru-RU" sz="800" b="0" dirty="0"/>
              <a:t> снег» </a:t>
            </a:r>
            <a:r>
              <a:rPr lang="ru-RU" sz="800" b="0" dirty="0" err="1"/>
              <a:t>і</a:t>
            </a:r>
            <a:r>
              <a:rPr lang="ru-RU" sz="800" b="0" dirty="0"/>
              <a:t> «</a:t>
            </a:r>
            <a:r>
              <a:rPr lang="ru-RU" sz="800" b="0" dirty="0" err="1"/>
              <a:t>Пошукі</a:t>
            </a:r>
            <a:r>
              <a:rPr lang="ru-RU" sz="800" b="0" dirty="0"/>
              <a:t> </a:t>
            </a:r>
            <a:r>
              <a:rPr lang="ru-RU" sz="800" b="0" dirty="0" err="1"/>
              <a:t>сустрэчы</a:t>
            </a:r>
            <a:r>
              <a:rPr lang="ru-RU" sz="800" b="0" dirty="0"/>
              <a:t>», 1959; «Мост», 1965) </a:t>
            </a:r>
            <a:r>
              <a:rPr lang="ru-RU" sz="800" b="0" dirty="0" err="1"/>
              <a:t>аб'яднаны</a:t>
            </a:r>
            <a:r>
              <a:rPr lang="ru-RU" sz="800" b="0" dirty="0"/>
              <a:t> </a:t>
            </a:r>
            <a:r>
              <a:rPr lang="ru-RU" sz="800" b="0" dirty="0" err="1"/>
              <a:t>ў</a:t>
            </a:r>
            <a:r>
              <a:rPr lang="ru-RU" sz="800" b="0" dirty="0"/>
              <a:t> </a:t>
            </a:r>
            <a:r>
              <a:rPr lang="ru-RU" sz="800" b="0" dirty="0" err="1"/>
              <a:t>пенталогію</a:t>
            </a:r>
            <a:r>
              <a:rPr lang="ru-RU" sz="800" b="0" dirty="0"/>
              <a:t> «</a:t>
            </a:r>
            <a:r>
              <a:rPr lang="ru-RU" sz="800" b="0" dirty="0" err="1"/>
              <a:t>Трывожнае</a:t>
            </a:r>
            <a:r>
              <a:rPr lang="ru-RU" sz="800" b="0" dirty="0"/>
              <a:t> </a:t>
            </a:r>
            <a:r>
              <a:rPr lang="ru-RU" sz="800" b="0" dirty="0" err="1"/>
              <a:t>шчасце</a:t>
            </a:r>
            <a:r>
              <a:rPr lang="ru-RU" sz="800" b="0" dirty="0"/>
              <a:t>» (1960, 1973, 1982). </a:t>
            </a:r>
            <a:r>
              <a:rPr lang="ru-RU" sz="800" b="0" dirty="0" err="1"/>
              <a:t>Выйшлі</a:t>
            </a:r>
            <a:r>
              <a:rPr lang="ru-RU" sz="800" b="0" dirty="0"/>
              <a:t> </a:t>
            </a:r>
            <a:r>
              <a:rPr lang="ru-RU" sz="800" b="0" dirty="0" err="1"/>
              <a:t>кнігі</a:t>
            </a:r>
            <a:r>
              <a:rPr lang="ru-RU" sz="800" b="0" dirty="0"/>
              <a:t> </a:t>
            </a:r>
            <a:r>
              <a:rPr lang="ru-RU" sz="800" b="0" dirty="0" err="1"/>
              <a:t>апавяданняў</a:t>
            </a:r>
            <a:r>
              <a:rPr lang="ru-RU" sz="800" b="0" dirty="0"/>
              <a:t> </a:t>
            </a:r>
            <a:r>
              <a:rPr lang="ru-RU" sz="800" b="0" dirty="0" err="1"/>
              <a:t>і</a:t>
            </a:r>
            <a:r>
              <a:rPr lang="ru-RU" sz="800" b="0" dirty="0"/>
              <a:t> </a:t>
            </a:r>
            <a:r>
              <a:rPr lang="ru-RU" sz="800" b="0" dirty="0" err="1"/>
              <a:t>аповесцей</a:t>
            </a:r>
            <a:r>
              <a:rPr lang="ru-RU" sz="800" b="0" dirty="0"/>
              <a:t>: «На знаёмых шляхах» (1949), «</a:t>
            </a:r>
            <a:r>
              <a:rPr lang="ru-RU" sz="800" b="0" dirty="0" err="1"/>
              <a:t>Дзве</a:t>
            </a:r>
            <a:r>
              <a:rPr lang="ru-RU" sz="800" b="0" dirty="0"/>
              <a:t> </a:t>
            </a:r>
            <a:r>
              <a:rPr lang="ru-RU" sz="800" b="0" dirty="0" err="1"/>
              <a:t>сілы</a:t>
            </a:r>
            <a:r>
              <a:rPr lang="ru-RU" sz="800" b="0" dirty="0"/>
              <a:t>» (1951), «</a:t>
            </a:r>
            <a:r>
              <a:rPr lang="ru-RU" sz="800" b="0" dirty="0" err="1"/>
              <a:t>Апавяданні</a:t>
            </a:r>
            <a:r>
              <a:rPr lang="ru-RU" sz="800" b="0" dirty="0"/>
              <a:t>» (1952), «</a:t>
            </a:r>
            <a:r>
              <a:rPr lang="ru-RU" sz="800" b="0" dirty="0" err="1"/>
              <a:t>Першае</a:t>
            </a:r>
            <a:r>
              <a:rPr lang="ru-RU" sz="800" b="0" dirty="0"/>
              <a:t> </a:t>
            </a:r>
            <a:r>
              <a:rPr lang="ru-RU" sz="800" b="0" dirty="0" err="1"/>
              <a:t>спатканне</a:t>
            </a:r>
            <a:r>
              <a:rPr lang="ru-RU" sz="800" b="0" dirty="0"/>
              <a:t>» (1956), «</a:t>
            </a:r>
            <a:r>
              <a:rPr lang="ru-RU" sz="800" b="0" dirty="0" err="1"/>
              <a:t>Матчыны</a:t>
            </a:r>
            <a:r>
              <a:rPr lang="ru-RU" sz="800" b="0" dirty="0"/>
              <a:t> </a:t>
            </a:r>
            <a:r>
              <a:rPr lang="ru-RU" sz="800" b="0" dirty="0" err="1"/>
              <a:t>рукі</a:t>
            </a:r>
            <a:r>
              <a:rPr lang="ru-RU" sz="800" b="0" dirty="0"/>
              <a:t>» (1961), «</a:t>
            </a:r>
            <a:r>
              <a:rPr lang="ru-RU" sz="800" b="0" dirty="0" err="1"/>
              <a:t>Вячэрні</a:t>
            </a:r>
            <a:r>
              <a:rPr lang="ru-RU" sz="800" b="0" dirty="0"/>
              <a:t> сеанс» (1968), «Лес </a:t>
            </a:r>
            <a:r>
              <a:rPr lang="ru-RU" sz="800" b="0" dirty="0" err="1"/>
              <a:t>майго</a:t>
            </a:r>
            <a:r>
              <a:rPr lang="ru-RU" sz="800" b="0" dirty="0"/>
              <a:t> земляка» (1970), «</a:t>
            </a:r>
            <a:r>
              <a:rPr lang="ru-RU" sz="800" b="0" dirty="0" err="1"/>
              <a:t>Бацька</a:t>
            </a:r>
            <a:r>
              <a:rPr lang="ru-RU" sz="800" b="0" dirty="0"/>
              <a:t> </a:t>
            </a:r>
            <a:r>
              <a:rPr lang="ru-RU" sz="800" b="0" dirty="0" err="1"/>
              <a:t>і</a:t>
            </a:r>
            <a:r>
              <a:rPr lang="ru-RU" sz="800" b="0" dirty="0"/>
              <a:t> </a:t>
            </a:r>
            <a:r>
              <a:rPr lang="ru-RU" sz="800" b="0" dirty="0" err="1"/>
              <a:t>дзеці</a:t>
            </a:r>
            <a:r>
              <a:rPr lang="ru-RU" sz="800" b="0" dirty="0"/>
              <a:t>» (1971), «</a:t>
            </a:r>
            <a:r>
              <a:rPr lang="ru-RU" sz="800" b="0" dirty="0" err="1"/>
              <a:t>Сцягі</a:t>
            </a:r>
            <a:r>
              <a:rPr lang="ru-RU" sz="800" b="0" dirty="0"/>
              <a:t> над </a:t>
            </a:r>
            <a:r>
              <a:rPr lang="ru-RU" sz="800" b="0" dirty="0" err="1"/>
              <a:t>штыкамі</a:t>
            </a:r>
            <a:r>
              <a:rPr lang="ru-RU" sz="800" b="0" dirty="0"/>
              <a:t>» (1976), «</a:t>
            </a:r>
            <a:r>
              <a:rPr lang="ru-RU" sz="800" b="0" dirty="0" err="1"/>
              <a:t>Гандлярка</a:t>
            </a:r>
            <a:r>
              <a:rPr lang="ru-RU" sz="800" b="0" dirty="0"/>
              <a:t> </a:t>
            </a:r>
            <a:r>
              <a:rPr lang="ru-RU" sz="800" b="0" dirty="0" err="1"/>
              <a:t>і</a:t>
            </a:r>
            <a:r>
              <a:rPr lang="ru-RU" sz="800" b="0" dirty="0"/>
              <a:t> </a:t>
            </a:r>
            <a:r>
              <a:rPr lang="ru-RU" sz="800" b="0" dirty="0" err="1"/>
              <a:t>паэт</a:t>
            </a:r>
            <a:r>
              <a:rPr lang="ru-RU" sz="800" b="0" dirty="0"/>
              <a:t>. </a:t>
            </a:r>
            <a:r>
              <a:rPr lang="ru-RU" sz="800" b="0" dirty="0" err="1"/>
              <a:t>Шлюбная</a:t>
            </a:r>
            <a:r>
              <a:rPr lang="ru-RU" sz="800" b="0" dirty="0"/>
              <a:t> </a:t>
            </a:r>
            <a:r>
              <a:rPr lang="ru-RU" sz="800" b="0" dirty="0" err="1"/>
              <a:t>ноч</a:t>
            </a:r>
            <a:r>
              <a:rPr lang="ru-RU" sz="800" b="0" dirty="0"/>
              <a:t>» (1976, </a:t>
            </a:r>
            <a:r>
              <a:rPr lang="ru-RU" sz="800" b="0" dirty="0" err="1"/>
              <a:t>пастаўлены</a:t>
            </a:r>
            <a:r>
              <a:rPr lang="ru-RU" sz="800" b="0" dirty="0"/>
              <a:t> </a:t>
            </a:r>
            <a:r>
              <a:rPr lang="ru-RU" sz="800" b="0" dirty="0" err="1"/>
              <a:t>кінафільмы</a:t>
            </a:r>
            <a:r>
              <a:rPr lang="ru-RU" sz="800" b="0" dirty="0"/>
              <a:t> </a:t>
            </a:r>
            <a:r>
              <a:rPr lang="ru-RU" sz="800" b="0" dirty="0" err="1"/>
              <a:t>адпаведна</a:t>
            </a:r>
            <a:r>
              <a:rPr lang="ru-RU" sz="800" b="0" dirty="0"/>
              <a:t> </a:t>
            </a:r>
            <a:r>
              <a:rPr lang="ru-RU" sz="800" b="0" dirty="0" err="1"/>
              <a:t>ў</a:t>
            </a:r>
            <a:r>
              <a:rPr lang="ru-RU" sz="800" b="0" dirty="0"/>
              <a:t> 1978 </a:t>
            </a:r>
            <a:r>
              <a:rPr lang="ru-RU" sz="800" b="0" dirty="0" err="1"/>
              <a:t>і</a:t>
            </a:r>
            <a:r>
              <a:rPr lang="ru-RU" sz="800" b="0" dirty="0"/>
              <a:t> 1980), «</a:t>
            </a:r>
            <a:r>
              <a:rPr lang="ru-RU" sz="800" b="0" dirty="0" err="1"/>
              <a:t>Браняпоезд</a:t>
            </a:r>
            <a:r>
              <a:rPr lang="ru-RU" sz="800" b="0" dirty="0"/>
              <a:t> «</a:t>
            </a:r>
            <a:r>
              <a:rPr lang="ru-RU" sz="800" b="0" dirty="0" err="1"/>
              <a:t>Таварыш</a:t>
            </a:r>
            <a:r>
              <a:rPr lang="ru-RU" sz="800" b="0" dirty="0"/>
              <a:t> </a:t>
            </a:r>
            <a:r>
              <a:rPr lang="ru-RU" sz="800" b="0" dirty="0" err="1"/>
              <a:t>Ленін</a:t>
            </a:r>
            <a:r>
              <a:rPr lang="ru-RU" sz="800" b="0" dirty="0"/>
              <a:t>» (1985), «У </a:t>
            </a:r>
            <a:r>
              <a:rPr lang="ru-RU" sz="800" b="0" dirty="0" err="1"/>
              <a:t>роднай</a:t>
            </a:r>
            <a:r>
              <a:rPr lang="ru-RU" sz="800" b="0" dirty="0"/>
              <a:t> </a:t>
            </a:r>
            <a:r>
              <a:rPr lang="ru-RU" sz="800" b="0" dirty="0" err="1"/>
              <a:t>сям'і</a:t>
            </a:r>
            <a:r>
              <a:rPr lang="ru-RU" sz="800" b="0" dirty="0"/>
              <a:t>» (1986), «Драма» (</a:t>
            </a:r>
            <a:r>
              <a:rPr lang="ru-RU" sz="800" b="0" dirty="0" err="1"/>
              <a:t>аповесці</a:t>
            </a:r>
            <a:r>
              <a:rPr lang="ru-RU" sz="800" b="0" dirty="0"/>
              <a:t>, </a:t>
            </a:r>
            <a:r>
              <a:rPr lang="ru-RU" sz="800" b="0" dirty="0" err="1"/>
              <a:t>гістарычныя</a:t>
            </a:r>
            <a:r>
              <a:rPr lang="ru-RU" sz="800" b="0" dirty="0"/>
              <a:t> </a:t>
            </a:r>
            <a:r>
              <a:rPr lang="ru-RU" sz="800" b="0" dirty="0" err="1"/>
              <a:t>сцэны</a:t>
            </a:r>
            <a:r>
              <a:rPr lang="ru-RU" sz="800" b="0" dirty="0"/>
              <a:t>, 1990), а </a:t>
            </a:r>
            <a:r>
              <a:rPr lang="ru-RU" sz="800" b="0" dirty="0" err="1"/>
              <a:t>таксама</a:t>
            </a:r>
            <a:r>
              <a:rPr lang="ru-RU" sz="800" b="0" dirty="0"/>
              <a:t> </a:t>
            </a:r>
            <a:r>
              <a:rPr lang="ru-RU" sz="800" b="0" dirty="0" err="1"/>
              <a:t>кніжка</a:t>
            </a:r>
            <a:r>
              <a:rPr lang="ru-RU" sz="800" b="0" dirty="0"/>
              <a:t> </a:t>
            </a:r>
            <a:r>
              <a:rPr lang="ru-RU" sz="800" b="0" dirty="0" err="1"/>
              <a:t>апавяданняў</a:t>
            </a:r>
            <a:r>
              <a:rPr lang="ru-RU" sz="800" b="0" dirty="0"/>
              <a:t> для </a:t>
            </a:r>
            <a:r>
              <a:rPr lang="ru-RU" sz="800" b="0" dirty="0" err="1"/>
              <a:t>дзяцей</a:t>
            </a:r>
            <a:r>
              <a:rPr lang="ru-RU" sz="800" b="0" dirty="0"/>
              <a:t> «У </a:t>
            </a:r>
            <a:r>
              <a:rPr lang="ru-RU" sz="800" b="0" dirty="0" err="1"/>
              <a:t>Маскву</a:t>
            </a:r>
            <a:r>
              <a:rPr lang="ru-RU" sz="800" b="0" dirty="0"/>
              <a:t>» (1950). У 1965-1966 гг. </a:t>
            </a:r>
            <a:r>
              <a:rPr lang="ru-RU" sz="800" b="0" dirty="0" err="1"/>
              <a:t>выйшаў</a:t>
            </a:r>
            <a:r>
              <a:rPr lang="ru-RU" sz="800" b="0" dirty="0"/>
              <a:t> </a:t>
            </a:r>
            <a:r>
              <a:rPr lang="ru-RU" sz="800" b="0" dirty="0" err="1"/>
              <a:t>Збор</a:t>
            </a:r>
            <a:r>
              <a:rPr lang="ru-RU" sz="800" b="0" dirty="0"/>
              <a:t> </a:t>
            </a:r>
            <a:r>
              <a:rPr lang="ru-RU" sz="800" b="0" dirty="0" err="1"/>
              <a:t>твораў</a:t>
            </a:r>
            <a:r>
              <a:rPr lang="ru-RU" sz="800" b="0" dirty="0"/>
              <a:t> у 5-ці, </a:t>
            </a:r>
            <a:r>
              <a:rPr lang="ru-RU" sz="800" b="0" dirty="0" err="1"/>
              <a:t>ў</a:t>
            </a:r>
            <a:r>
              <a:rPr lang="ru-RU" sz="800" b="0" dirty="0"/>
              <a:t> 1977-1979 гг. - у 6 </a:t>
            </a:r>
            <a:r>
              <a:rPr lang="ru-RU" sz="800" b="0" dirty="0" err="1"/>
              <a:t>тамах</a:t>
            </a:r>
            <a:r>
              <a:rPr lang="ru-RU" sz="800" b="0" dirty="0"/>
              <a:t>.</a:t>
            </a:r>
            <a:endParaRPr lang="ru-RU" sz="600" dirty="0"/>
          </a:p>
        </p:txBody>
      </p:sp>
      <p:pic>
        <p:nvPicPr>
          <p:cNvPr id="5" name="Содержимое 4" descr="книга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521154" y="1600200"/>
            <a:ext cx="3393167" cy="4525963"/>
          </a:xfrm>
        </p:spPr>
      </p:pic>
      <p:pic>
        <p:nvPicPr>
          <p:cNvPr id="6" name="Содержимое 5" descr="книга 2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241601" y="1600200"/>
            <a:ext cx="3394472" cy="4525963"/>
          </a:xfrm>
        </p:spPr>
      </p:pic>
    </p:spTree>
  </p:cSld>
  <p:clrMapOvr>
    <a:masterClrMapping/>
  </p:clrMapOvr>
  <p:transition>
    <p:pull dir="rd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714364"/>
          </a:xfrm>
        </p:spPr>
        <p:txBody>
          <a:bodyPr>
            <a:normAutofit/>
          </a:bodyPr>
          <a:lstStyle/>
          <a:p>
            <a:r>
              <a:rPr lang="ru-RU" sz="3200" dirty="0" err="1"/>
              <a:t>п'есы</a:t>
            </a:r>
            <a:r>
              <a:rPr lang="ru-RU" sz="3200" dirty="0"/>
              <a:t>: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5389098" y="2071678"/>
            <a:ext cx="3429000" cy="3286148"/>
          </a:xfrm>
        </p:spPr>
        <p:txBody>
          <a:bodyPr>
            <a:normAutofit fontScale="85000" lnSpcReduction="10000"/>
          </a:bodyPr>
          <a:lstStyle/>
          <a:p>
            <a:r>
              <a:rPr lang="ru-RU" dirty="0" err="1"/>
              <a:t>Напісаў</a:t>
            </a:r>
            <a:r>
              <a:rPr lang="ru-RU" dirty="0"/>
              <a:t> </a:t>
            </a:r>
            <a:r>
              <a:rPr lang="ru-RU" dirty="0" err="1"/>
              <a:t>п'есы</a:t>
            </a:r>
            <a:r>
              <a:rPr lang="ru-RU" dirty="0"/>
              <a:t> «Не </a:t>
            </a:r>
            <a:r>
              <a:rPr lang="ru-RU" dirty="0" err="1"/>
              <a:t>верце</a:t>
            </a:r>
            <a:r>
              <a:rPr lang="ru-RU" dirty="0"/>
              <a:t> </a:t>
            </a:r>
            <a:r>
              <a:rPr lang="ru-RU" dirty="0" err="1"/>
              <a:t>цішыні</a:t>
            </a:r>
            <a:r>
              <a:rPr lang="ru-RU" dirty="0"/>
              <a:t>» (</a:t>
            </a:r>
            <a:r>
              <a:rPr lang="ru-RU" dirty="0" err="1"/>
              <a:t>апублікавана</a:t>
            </a:r>
            <a:r>
              <a:rPr lang="ru-RU" dirty="0"/>
              <a:t> </a:t>
            </a:r>
            <a:r>
              <a:rPr lang="ru-RU" dirty="0" err="1"/>
              <a:t>і</a:t>
            </a:r>
            <a:r>
              <a:rPr lang="ru-RU" dirty="0"/>
              <a:t> </a:t>
            </a:r>
            <a:r>
              <a:rPr lang="ru-RU" dirty="0" err="1"/>
              <a:t>пастаўлена</a:t>
            </a:r>
            <a:r>
              <a:rPr lang="ru-RU" dirty="0"/>
              <a:t> </a:t>
            </a:r>
            <a:r>
              <a:rPr lang="ru-RU" dirty="0" err="1"/>
              <a:t>ў</a:t>
            </a:r>
            <a:r>
              <a:rPr lang="ru-RU" dirty="0"/>
              <a:t> 1958), «</a:t>
            </a:r>
            <a:r>
              <a:rPr lang="ru-RU" dirty="0" err="1"/>
              <a:t>Выгнанне</a:t>
            </a:r>
            <a:r>
              <a:rPr lang="ru-RU" dirty="0"/>
              <a:t> </a:t>
            </a:r>
            <a:r>
              <a:rPr lang="ru-RU" dirty="0" err="1"/>
              <a:t>блудніцы</a:t>
            </a:r>
            <a:r>
              <a:rPr lang="ru-RU" dirty="0"/>
              <a:t>» (</a:t>
            </a:r>
            <a:r>
              <a:rPr lang="ru-RU" dirty="0" err="1"/>
              <a:t>апублікавана</a:t>
            </a:r>
            <a:r>
              <a:rPr lang="ru-RU" dirty="0"/>
              <a:t> </a:t>
            </a:r>
            <a:r>
              <a:rPr lang="ru-RU" dirty="0" err="1"/>
              <a:t>і</a:t>
            </a:r>
            <a:r>
              <a:rPr lang="ru-RU" dirty="0"/>
              <a:t> </a:t>
            </a:r>
            <a:r>
              <a:rPr lang="ru-RU" dirty="0" err="1"/>
              <a:t>пастаўлена</a:t>
            </a:r>
            <a:r>
              <a:rPr lang="ru-RU" dirty="0"/>
              <a:t> </a:t>
            </a:r>
            <a:r>
              <a:rPr lang="ru-RU" dirty="0" err="1"/>
              <a:t>ў</a:t>
            </a:r>
            <a:r>
              <a:rPr lang="ru-RU" dirty="0"/>
              <a:t> 1961, </a:t>
            </a:r>
            <a:r>
              <a:rPr lang="ru-RU" dirty="0" err="1"/>
              <a:t>асобнае</a:t>
            </a:r>
            <a:r>
              <a:rPr lang="ru-RU" dirty="0"/>
              <a:t> </a:t>
            </a:r>
            <a:r>
              <a:rPr lang="ru-RU" dirty="0" err="1"/>
              <a:t>выданне</a:t>
            </a:r>
            <a:r>
              <a:rPr lang="ru-RU" dirty="0"/>
              <a:t> </a:t>
            </a:r>
            <a:r>
              <a:rPr lang="ru-RU" dirty="0" err="1"/>
              <a:t>ў</a:t>
            </a:r>
            <a:r>
              <a:rPr lang="ru-RU" dirty="0"/>
              <a:t> 1962), «</a:t>
            </a:r>
            <a:r>
              <a:rPr lang="ru-RU" dirty="0" err="1"/>
              <a:t>Дзеці</a:t>
            </a:r>
            <a:r>
              <a:rPr lang="ru-RU" dirty="0"/>
              <a:t> </a:t>
            </a:r>
            <a:r>
              <a:rPr lang="ru-RU" dirty="0" err="1"/>
              <a:t>аднаго</a:t>
            </a:r>
            <a:r>
              <a:rPr lang="ru-RU" dirty="0"/>
              <a:t> дома» (</a:t>
            </a:r>
            <a:r>
              <a:rPr lang="ru-RU" dirty="0" err="1"/>
              <a:t>апублікавана</a:t>
            </a:r>
            <a:r>
              <a:rPr lang="ru-RU" dirty="0"/>
              <a:t> </a:t>
            </a:r>
            <a:r>
              <a:rPr lang="ru-RU" dirty="0" err="1"/>
              <a:t>і</a:t>
            </a:r>
            <a:r>
              <a:rPr lang="ru-RU" dirty="0"/>
              <a:t> </a:t>
            </a:r>
            <a:r>
              <a:rPr lang="ru-RU" dirty="0" err="1"/>
              <a:t>пастаўлена</a:t>
            </a:r>
            <a:r>
              <a:rPr lang="ru-RU" dirty="0"/>
              <a:t> </a:t>
            </a:r>
            <a:r>
              <a:rPr lang="ru-RU" dirty="0" err="1"/>
              <a:t>ў</a:t>
            </a:r>
            <a:r>
              <a:rPr lang="ru-RU" dirty="0"/>
              <a:t> 1967), «Экзамен на </a:t>
            </a:r>
            <a:r>
              <a:rPr lang="ru-RU" dirty="0" err="1"/>
              <a:t>восень</a:t>
            </a:r>
            <a:r>
              <a:rPr lang="ru-RU" dirty="0"/>
              <a:t>» (1973, </a:t>
            </a:r>
            <a:r>
              <a:rPr lang="ru-RU" dirty="0" err="1"/>
              <a:t>пастаўлена</a:t>
            </a:r>
            <a:r>
              <a:rPr lang="ru-RU" dirty="0"/>
              <a:t> </a:t>
            </a:r>
            <a:r>
              <a:rPr lang="ru-RU" dirty="0" err="1"/>
              <a:t>ў</a:t>
            </a:r>
            <a:r>
              <a:rPr lang="ru-RU" dirty="0"/>
              <a:t> 1974), «</a:t>
            </a:r>
            <a:r>
              <a:rPr lang="ru-RU" dirty="0" err="1"/>
              <a:t>Баталія</a:t>
            </a:r>
            <a:r>
              <a:rPr lang="ru-RU" dirty="0"/>
              <a:t> на лузе» (1975), «І </a:t>
            </a:r>
            <a:r>
              <a:rPr lang="ru-RU" dirty="0" err="1"/>
              <a:t>змоўклі</a:t>
            </a:r>
            <a:r>
              <a:rPr lang="ru-RU" dirty="0"/>
              <a:t> </a:t>
            </a:r>
            <a:r>
              <a:rPr lang="ru-RU" dirty="0" err="1"/>
              <a:t>птушкі</a:t>
            </a:r>
            <a:r>
              <a:rPr lang="ru-RU" dirty="0"/>
              <a:t>» (1977, </a:t>
            </a:r>
            <a:r>
              <a:rPr lang="ru-RU" dirty="0" err="1"/>
              <a:t>пастаўлена</a:t>
            </a:r>
            <a:r>
              <a:rPr lang="ru-RU" dirty="0"/>
              <a:t> </a:t>
            </a:r>
            <a:r>
              <a:rPr lang="ru-RU" dirty="0" err="1"/>
              <a:t>ў</a:t>
            </a:r>
            <a:r>
              <a:rPr lang="ru-RU" dirty="0"/>
              <a:t> 1977), </a:t>
            </a:r>
            <a:r>
              <a:rPr lang="ru-RU" dirty="0" err="1"/>
              <a:t>Залаты</a:t>
            </a:r>
            <a:r>
              <a:rPr lang="ru-RU" dirty="0"/>
              <a:t> медаль» (1979, </a:t>
            </a:r>
            <a:r>
              <a:rPr lang="ru-RU" dirty="0" err="1"/>
              <a:t>пастаўлена</a:t>
            </a:r>
            <a:r>
              <a:rPr lang="ru-RU" dirty="0"/>
              <a:t> </a:t>
            </a:r>
            <a:r>
              <a:rPr lang="ru-RU" dirty="0" err="1"/>
              <a:t>ў</a:t>
            </a:r>
            <a:r>
              <a:rPr lang="ru-RU" dirty="0"/>
              <a:t> 1980). </a:t>
            </a:r>
            <a:r>
              <a:rPr lang="ru-RU" dirty="0" err="1"/>
              <a:t>Аўтар</a:t>
            </a:r>
            <a:r>
              <a:rPr lang="ru-RU" dirty="0"/>
              <a:t> </a:t>
            </a:r>
            <a:r>
              <a:rPr lang="ru-RU" dirty="0" err="1"/>
              <a:t>сцэнарыя</a:t>
            </a:r>
            <a:r>
              <a:rPr lang="ru-RU" dirty="0"/>
              <a:t> 4-серыйнага </a:t>
            </a:r>
            <a:r>
              <a:rPr lang="ru-RU" dirty="0" err="1"/>
              <a:t>тэлеспектакля</a:t>
            </a:r>
            <a:r>
              <a:rPr lang="ru-RU" dirty="0"/>
              <a:t> «</a:t>
            </a:r>
            <a:r>
              <a:rPr lang="ru-RU" dirty="0" err="1"/>
              <a:t>Трывожнае</a:t>
            </a:r>
            <a:r>
              <a:rPr lang="ru-RU" dirty="0"/>
              <a:t> </a:t>
            </a:r>
            <a:r>
              <a:rPr lang="ru-RU" dirty="0" err="1"/>
              <a:t>шчасце</a:t>
            </a:r>
            <a:r>
              <a:rPr lang="ru-RU" dirty="0"/>
              <a:t>» (</a:t>
            </a:r>
            <a:r>
              <a:rPr lang="ru-RU" dirty="0" err="1"/>
              <a:t>з</a:t>
            </a:r>
            <a:r>
              <a:rPr lang="ru-RU" dirty="0"/>
              <a:t> </a:t>
            </a:r>
            <a:r>
              <a:rPr lang="ru-RU" dirty="0" err="1"/>
              <a:t>А.Гутковічам</a:t>
            </a:r>
            <a:r>
              <a:rPr lang="ru-RU" dirty="0"/>
              <a:t>, </a:t>
            </a:r>
            <a:r>
              <a:rPr lang="ru-RU" dirty="0" err="1"/>
              <a:t>пастаўлены</a:t>
            </a:r>
            <a:r>
              <a:rPr lang="ru-RU" dirty="0"/>
              <a:t> </a:t>
            </a:r>
            <a:r>
              <a:rPr lang="ru-RU" dirty="0" err="1"/>
              <a:t>ў</a:t>
            </a:r>
            <a:r>
              <a:rPr lang="ru-RU" dirty="0"/>
              <a:t> 1968), </a:t>
            </a:r>
            <a:r>
              <a:rPr lang="ru-RU" dirty="0" err="1"/>
              <a:t>кінасцэнарыяў</a:t>
            </a:r>
            <a:r>
              <a:rPr lang="ru-RU" dirty="0"/>
              <a:t> «</a:t>
            </a:r>
            <a:r>
              <a:rPr lang="ru-RU" dirty="0" err="1"/>
              <a:t>Крыніцы</a:t>
            </a:r>
            <a:r>
              <a:rPr lang="ru-RU" dirty="0"/>
              <a:t>» (</a:t>
            </a:r>
            <a:r>
              <a:rPr lang="ru-RU" dirty="0" err="1"/>
              <a:t>з</a:t>
            </a:r>
            <a:r>
              <a:rPr lang="ru-RU" dirty="0"/>
              <a:t> </a:t>
            </a:r>
            <a:r>
              <a:rPr lang="ru-RU" dirty="0" err="1"/>
              <a:t>Ю.Шчарбаковым</a:t>
            </a:r>
            <a:r>
              <a:rPr lang="ru-RU" dirty="0"/>
              <a:t>, </a:t>
            </a:r>
            <a:r>
              <a:rPr lang="ru-RU" dirty="0" err="1"/>
              <a:t>пастаўлены</a:t>
            </a:r>
            <a:r>
              <a:rPr lang="ru-RU" dirty="0"/>
              <a:t> </a:t>
            </a:r>
            <a:r>
              <a:rPr lang="ru-RU" dirty="0" err="1"/>
              <a:t>ў</a:t>
            </a:r>
            <a:r>
              <a:rPr lang="ru-RU" dirty="0"/>
              <a:t> 1964), «Хлеб </a:t>
            </a:r>
            <a:r>
              <a:rPr lang="ru-RU" dirty="0" err="1"/>
              <a:t>пахне</a:t>
            </a:r>
            <a:r>
              <a:rPr lang="ru-RU" dirty="0"/>
              <a:t> </a:t>
            </a:r>
            <a:r>
              <a:rPr lang="ru-RU" dirty="0" err="1"/>
              <a:t>порахам</a:t>
            </a:r>
            <a:r>
              <a:rPr lang="ru-RU" dirty="0"/>
              <a:t>» (</a:t>
            </a:r>
            <a:r>
              <a:rPr lang="ru-RU" dirty="0" err="1"/>
              <a:t>пастаўлены</a:t>
            </a:r>
            <a:r>
              <a:rPr lang="ru-RU" dirty="0"/>
              <a:t> </a:t>
            </a:r>
            <a:r>
              <a:rPr lang="ru-RU" dirty="0" err="1"/>
              <a:t>ў</a:t>
            </a:r>
            <a:r>
              <a:rPr lang="ru-RU" dirty="0"/>
              <a:t> 1974), «Атланты </a:t>
            </a:r>
            <a:r>
              <a:rPr lang="ru-RU" dirty="0" err="1"/>
              <a:t>і</a:t>
            </a:r>
            <a:r>
              <a:rPr lang="ru-RU" dirty="0"/>
              <a:t> </a:t>
            </a:r>
            <a:r>
              <a:rPr lang="ru-RU" dirty="0" err="1"/>
              <a:t>карыятыды</a:t>
            </a:r>
            <a:r>
              <a:rPr lang="ru-RU" dirty="0"/>
              <a:t>» (</a:t>
            </a:r>
            <a:r>
              <a:rPr lang="ru-RU" dirty="0" err="1"/>
              <a:t>пастаўлены</a:t>
            </a:r>
            <a:r>
              <a:rPr lang="ru-RU" dirty="0"/>
              <a:t> </a:t>
            </a:r>
            <a:r>
              <a:rPr lang="ru-RU" dirty="0" err="1"/>
              <a:t>ў</a:t>
            </a:r>
            <a:r>
              <a:rPr lang="ru-RU" dirty="0"/>
              <a:t> 1978). У 1974 г. </a:t>
            </a:r>
            <a:r>
              <a:rPr lang="ru-RU" dirty="0" err="1"/>
              <a:t>выйшаў</a:t>
            </a:r>
            <a:r>
              <a:rPr lang="ru-RU" dirty="0"/>
              <a:t> </a:t>
            </a:r>
            <a:r>
              <a:rPr lang="ru-RU" dirty="0" err="1"/>
              <a:t>зборнік</a:t>
            </a:r>
            <a:r>
              <a:rPr lang="ru-RU" dirty="0"/>
              <a:t> </a:t>
            </a:r>
            <a:r>
              <a:rPr lang="ru-RU" dirty="0" err="1"/>
              <a:t>кінааповесцей</a:t>
            </a:r>
            <a:r>
              <a:rPr lang="ru-RU" dirty="0"/>
              <a:t> </a:t>
            </a:r>
            <a:r>
              <a:rPr lang="ru-RU" dirty="0" err="1"/>
              <a:t>і</a:t>
            </a:r>
            <a:r>
              <a:rPr lang="ru-RU" dirty="0"/>
              <a:t> </a:t>
            </a:r>
            <a:r>
              <a:rPr lang="ru-RU" dirty="0" err="1"/>
              <a:t>п'ес</a:t>
            </a:r>
            <a:r>
              <a:rPr lang="ru-RU" dirty="0"/>
              <a:t> «Экзамен на </a:t>
            </a:r>
            <a:r>
              <a:rPr lang="ru-RU" dirty="0" err="1"/>
              <a:t>восень</a:t>
            </a:r>
            <a:r>
              <a:rPr lang="ru-RU" dirty="0"/>
              <a:t>».</a:t>
            </a:r>
          </a:p>
          <a:p>
            <a:r>
              <a:rPr lang="ru-RU" dirty="0" err="1"/>
              <a:t>Аўтар</a:t>
            </a:r>
            <a:r>
              <a:rPr lang="ru-RU" dirty="0"/>
              <a:t> </a:t>
            </a:r>
            <a:r>
              <a:rPr lang="ru-RU" dirty="0" err="1"/>
              <a:t>кніг</a:t>
            </a:r>
            <a:r>
              <a:rPr lang="ru-RU" dirty="0"/>
              <a:t> </a:t>
            </a:r>
            <a:r>
              <a:rPr lang="ru-RU" dirty="0" err="1"/>
              <a:t>публіцыстычных</a:t>
            </a:r>
            <a:r>
              <a:rPr lang="ru-RU" dirty="0"/>
              <a:t> </a:t>
            </a:r>
            <a:r>
              <a:rPr lang="ru-RU" dirty="0" err="1"/>
              <a:t>і</a:t>
            </a:r>
            <a:r>
              <a:rPr lang="ru-RU" dirty="0"/>
              <a:t> </a:t>
            </a:r>
            <a:r>
              <a:rPr lang="ru-RU" dirty="0" err="1"/>
              <a:t>літаратурна-крытычных</a:t>
            </a:r>
            <a:r>
              <a:rPr lang="ru-RU" dirty="0"/>
              <a:t> </a:t>
            </a:r>
            <a:r>
              <a:rPr lang="ru-RU" dirty="0" err="1"/>
              <a:t>артыкулаў</a:t>
            </a:r>
            <a:r>
              <a:rPr lang="ru-RU" dirty="0"/>
              <a:t> «</a:t>
            </a:r>
            <a:r>
              <a:rPr lang="ru-RU" dirty="0" err="1"/>
              <a:t>Размова</a:t>
            </a:r>
            <a:r>
              <a:rPr lang="ru-RU" dirty="0"/>
              <a:t> </a:t>
            </a:r>
            <a:r>
              <a:rPr lang="ru-RU" dirty="0" err="1"/>
              <a:t>з</a:t>
            </a:r>
            <a:r>
              <a:rPr lang="ru-RU" dirty="0"/>
              <a:t> </a:t>
            </a:r>
            <a:r>
              <a:rPr lang="ru-RU" dirty="0" err="1"/>
              <a:t>чытачом</a:t>
            </a:r>
            <a:r>
              <a:rPr lang="ru-RU" dirty="0"/>
              <a:t>» (1973), «</a:t>
            </a:r>
            <a:r>
              <a:rPr lang="ru-RU" dirty="0" err="1"/>
              <a:t>Карэнні</a:t>
            </a:r>
            <a:r>
              <a:rPr lang="ru-RU" dirty="0"/>
              <a:t> </a:t>
            </a:r>
            <a:r>
              <a:rPr lang="ru-RU" dirty="0" err="1"/>
              <a:t>і</a:t>
            </a:r>
            <a:r>
              <a:rPr lang="ru-RU" dirty="0"/>
              <a:t> </a:t>
            </a:r>
            <a:r>
              <a:rPr lang="ru-RU" dirty="0" err="1"/>
              <a:t>галіны</a:t>
            </a:r>
            <a:r>
              <a:rPr lang="ru-RU" dirty="0"/>
              <a:t>» (1986).</a:t>
            </a:r>
          </a:p>
          <a:p>
            <a:endParaRPr lang="ru-RU" dirty="0"/>
          </a:p>
        </p:txBody>
      </p:sp>
      <p:pic>
        <p:nvPicPr>
          <p:cNvPr id="5" name="Рисунок 4" descr="Shamyakin_I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15487" r="15487"/>
          <a:stretch>
            <a:fillRect/>
          </a:stretch>
        </p:blipFill>
        <p:spPr/>
      </p:pic>
    </p:spTree>
  </p:cSld>
  <p:clrMapOvr>
    <a:masterClrMapping/>
  </p:clrMapOvr>
  <p:transition>
    <p:pull dir="rd"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53</TotalTime>
  <Words>855</Words>
  <Application>Microsoft Office PowerPoint</Application>
  <PresentationFormat>Экран (4:3)</PresentationFormat>
  <Paragraphs>16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Trebuchet MS</vt:lpstr>
      <vt:lpstr>Wingdings</vt:lpstr>
      <vt:lpstr>Wingdings 2</vt:lpstr>
      <vt:lpstr>Изящная</vt:lpstr>
      <vt:lpstr>IВАН ШАМЯКІН </vt:lpstr>
      <vt:lpstr>Шамякін Іван</vt:lpstr>
      <vt:lpstr>БІЯГРАФІЯ: </vt:lpstr>
      <vt:lpstr>узнагароды:</vt:lpstr>
      <vt:lpstr>Прэміі:</vt:lpstr>
      <vt:lpstr>У час Вялікай Айчыннай вайны выступаў у армейскай газеце «Часовой Севера» з нарысамі і вершамі. У 1945 г. надрукаваў аповесць «Помета» (часопіс «Полымя»). Аўтар раманаў «Глыбокая плынь» (1949, інсцэніраваны ў 1956), «У добры час» (1953), «Крыніцы» (1957, інсцэніраваны ў 1961), «Сэрца на далоні» (1964, інсцэніраваны ў 1965), «Снежныя зімы» (1970), «Атланты і карыятыды» (1974, аднайменны відэафільм Беларускага тэлебачання, 1980), «Вазьму твой боль» (1979, экранізаваны ў 1981), «Петраград - Брэст» (1983), «Зеніт» (1987). Цыкл з пяці аповесцей («Непаўторная вясна», 1957; «Начныя зарніцы», 1958; «Агонь і снег» і «Пошукі сустрэчы», 1959; «Мост», 1965) аб'яднаны ў пенталогію «Трывожнае шчасце» (1960, 1973, 1982). Выйшлі кнігі апавяданняў і аповесцей: «На знаёмых шляхах» (1949), «Дзве сілы» (1951), «Апавяданні» (1952), «Першае спатканне» (1956), «Матчыны рукі» (1961), «Вячэрні сеанс» (1968), «Лес майго земляка» (1970), «Бацька і дзеці» (1971), «Сцягі над штыкамі» (1976), «Гандлярка і паэт. Шлюбная ноч» (1976, пастаўлены кінафільмы адпаведна ў 1978 і 1980), «Браняпоезд «Таварыш Ленін» (1985), «У роднай сям'і» (1986), «Драма» (аповесці, гістарычныя сцэны, 1990), а таксама кніжка апавяданняў для дзяцей «У Маскву» (1950). У 1965-1966 гг. выйшаў Збор твораў у 5-ці, ў 1977-1979 гг. - у 6 тамах.</vt:lpstr>
      <vt:lpstr>п'есы:</vt:lpstr>
    </vt:vector>
  </TitlesOfParts>
  <Company>Reanimator Extreme Edition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IВАН ШАМЯКІН </dc:title>
  <dc:creator>User</dc:creator>
  <cp:lastModifiedBy>user</cp:lastModifiedBy>
  <cp:revision>7</cp:revision>
  <dcterms:created xsi:type="dcterms:W3CDTF">2013-09-09T18:42:40Z</dcterms:created>
  <dcterms:modified xsi:type="dcterms:W3CDTF">2023-10-31T07:21:13Z</dcterms:modified>
</cp:coreProperties>
</file>