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B6130F-4F60-44E8-8900-77615BEBAF2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5955C0-C0AB-462F-A266-DB3E2B31A3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saver.ru/goto/?rll=http%3A%2F%2Fad.admitad.com%2Fg%2Ff0e58817980ec26fd9f6d20a29805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saver.ru/goto/?rll=http%3A%2F%2Fad.admitad.com%2Fg%2Fnropxwhbzh0ec26fd9f6ae7c44b53b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14290"/>
            <a:ext cx="5260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Кандрат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Крапіва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928802"/>
            <a:ext cx="40678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Кандрат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Кандратавіч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Атраховіч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lrapi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785926"/>
            <a:ext cx="5000628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 </a:t>
            </a:r>
            <a:r>
              <a:rPr lang="ru-RU" dirty="0" err="1"/>
              <a:t>сакавіка</a:t>
            </a:r>
            <a:r>
              <a:rPr lang="ru-RU" dirty="0"/>
              <a:t> 1943 года </a:t>
            </a:r>
            <a:r>
              <a:rPr lang="ru-RU" dirty="0" err="1"/>
              <a:t>і</a:t>
            </a:r>
            <a:r>
              <a:rPr lang="ru-RU" dirty="0"/>
              <a:t> да </a:t>
            </a:r>
            <a:r>
              <a:rPr lang="ru-RU" dirty="0" err="1"/>
              <a:t>канца</a:t>
            </a:r>
            <a:r>
              <a:rPr lang="ru-RU" dirty="0"/>
              <a:t> </a:t>
            </a:r>
            <a:r>
              <a:rPr lang="ru-RU" dirty="0" err="1"/>
              <a:t>вайны</a:t>
            </a:r>
            <a:r>
              <a:rPr lang="ru-RU" dirty="0"/>
              <a:t> </a:t>
            </a:r>
            <a:r>
              <a:rPr lang="ru-RU" dirty="0" err="1"/>
              <a:t>Кандрат</a:t>
            </a:r>
            <a:r>
              <a:rPr lang="ru-RU" dirty="0"/>
              <a:t> </a:t>
            </a:r>
            <a:r>
              <a:rPr lang="ru-RU" dirty="0" err="1"/>
              <a:t>Крапіва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адказным</a:t>
            </a:r>
            <a:r>
              <a:rPr lang="ru-RU" dirty="0"/>
              <a:t> </a:t>
            </a:r>
            <a:r>
              <a:rPr lang="ru-RU" dirty="0" err="1"/>
              <a:t>рэдактарам</a:t>
            </a:r>
            <a:r>
              <a:rPr lang="ru-RU" dirty="0"/>
              <a:t> </a:t>
            </a:r>
            <a:r>
              <a:rPr lang="ru-RU" dirty="0" err="1"/>
              <a:t>сатырычнага</a:t>
            </a:r>
            <a:r>
              <a:rPr lang="ru-RU" dirty="0"/>
              <a:t> </a:t>
            </a:r>
            <a:r>
              <a:rPr lang="ru-RU" dirty="0" err="1"/>
              <a:t>выдання</a:t>
            </a:r>
            <a:r>
              <a:rPr lang="ru-RU" dirty="0"/>
              <a:t> – газеты-плаката “</a:t>
            </a:r>
            <a:r>
              <a:rPr lang="ru-RU" dirty="0" err="1"/>
              <a:t>Раздавім</a:t>
            </a:r>
            <a:r>
              <a:rPr lang="ru-RU" dirty="0"/>
              <a:t> </a:t>
            </a:r>
            <a:r>
              <a:rPr lang="ru-RU" dirty="0" err="1"/>
              <a:t>фашысцкую</a:t>
            </a:r>
            <a:r>
              <a:rPr lang="ru-RU" dirty="0"/>
              <a:t> </a:t>
            </a:r>
            <a:r>
              <a:rPr lang="ru-RU" dirty="0" err="1"/>
              <a:t>гадзіну</a:t>
            </a:r>
            <a:r>
              <a:rPr lang="ru-RU" dirty="0"/>
              <a:t>”, якая да </a:t>
            </a:r>
            <a:r>
              <a:rPr lang="ru-RU" dirty="0" err="1"/>
              <a:t>вызвалення</a:t>
            </a:r>
            <a:r>
              <a:rPr lang="ru-RU" dirty="0"/>
              <a:t> </a:t>
            </a:r>
            <a:r>
              <a:rPr lang="ru-RU" dirty="0" err="1"/>
              <a:t>Беларусі</a:t>
            </a:r>
            <a:r>
              <a:rPr lang="ru-RU" dirty="0"/>
              <a:t> </a:t>
            </a:r>
            <a:r>
              <a:rPr lang="ru-RU" dirty="0" err="1"/>
              <a:t>закідвалася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нямецкі</a:t>
            </a:r>
            <a:r>
              <a:rPr lang="ru-RU" dirty="0"/>
              <a:t> тыл на </a:t>
            </a:r>
            <a:r>
              <a:rPr lang="ru-RU" dirty="0" err="1"/>
              <a:t>самалётах</a:t>
            </a:r>
            <a:r>
              <a:rPr lang="ru-RU" dirty="0"/>
              <a:t>. </a:t>
            </a:r>
            <a:r>
              <a:rPr lang="ru-RU" dirty="0" err="1"/>
              <a:t>Доўгія</a:t>
            </a:r>
            <a:r>
              <a:rPr lang="ru-RU" dirty="0"/>
              <a:t> два </a:t>
            </a:r>
            <a:r>
              <a:rPr lang="ru-RU" dirty="0" err="1"/>
              <a:t>ваенныя</a:t>
            </a:r>
            <a:r>
              <a:rPr lang="ru-RU" dirty="0"/>
              <a:t> гады не </a:t>
            </a:r>
            <a:r>
              <a:rPr lang="ru-RU" dirty="0" err="1"/>
              <a:t>даходзілі</a:t>
            </a:r>
            <a:r>
              <a:rPr lang="ru-RU" dirty="0"/>
              <a:t> </a:t>
            </a:r>
            <a:r>
              <a:rPr lang="ru-RU" dirty="0" err="1"/>
              <a:t>рукі</a:t>
            </a:r>
            <a:r>
              <a:rPr lang="ru-RU" dirty="0"/>
              <a:t> </a:t>
            </a:r>
            <a:r>
              <a:rPr lang="ru-RU" dirty="0" err="1"/>
              <a:t>Кандрата</a:t>
            </a:r>
            <a:r>
              <a:rPr lang="ru-RU" dirty="0"/>
              <a:t> </a:t>
            </a:r>
            <a:r>
              <a:rPr lang="ru-RU" dirty="0" err="1"/>
              <a:t>Крапівы</a:t>
            </a:r>
            <a:r>
              <a:rPr lang="ru-RU" dirty="0"/>
              <a:t> да </a:t>
            </a:r>
            <a:r>
              <a:rPr lang="ru-RU" dirty="0" err="1"/>
              <a:t>драматургіі</a:t>
            </a:r>
            <a:r>
              <a:rPr lang="ru-RU" dirty="0"/>
              <a:t>. У </a:t>
            </a:r>
            <a:r>
              <a:rPr lang="ru-RU" dirty="0" err="1"/>
              <a:t>гэты</a:t>
            </a:r>
            <a:r>
              <a:rPr lang="ru-RU" dirty="0"/>
              <a:t> час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амаль</a:t>
            </a:r>
            <a:r>
              <a:rPr lang="ru-RU" dirty="0"/>
              <a:t> </a:t>
            </a:r>
            <a:r>
              <a:rPr lang="ru-RU" dirty="0" err="1"/>
              <a:t>цалкам</a:t>
            </a:r>
            <a:r>
              <a:rPr lang="ru-RU" dirty="0"/>
              <a:t> </a:t>
            </a:r>
            <a:r>
              <a:rPr lang="ru-RU" dirty="0" err="1"/>
              <a:t>страціў</a:t>
            </a:r>
            <a:r>
              <a:rPr lang="ru-RU" dirty="0"/>
              <a:t> </a:t>
            </a:r>
            <a:r>
              <a:rPr lang="ru-RU" dirty="0" err="1"/>
              <a:t>сувязі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тэатрам</a:t>
            </a:r>
            <a:r>
              <a:rPr lang="ru-RU" dirty="0"/>
              <a:t>: газетная работа </a:t>
            </a:r>
            <a:r>
              <a:rPr lang="ru-RU" dirty="0" err="1"/>
              <a:t>паглынала</a:t>
            </a:r>
            <a:r>
              <a:rPr lang="ru-RU" dirty="0"/>
              <a:t> </a:t>
            </a:r>
            <a:r>
              <a:rPr lang="ru-RU" dirty="0" err="1"/>
              <a:t>ўвесь</a:t>
            </a:r>
            <a:r>
              <a:rPr lang="ru-RU" dirty="0"/>
              <a:t> час да </a:t>
            </a:r>
            <a:r>
              <a:rPr lang="ru-RU" dirty="0" err="1"/>
              <a:t>астатку</a:t>
            </a:r>
            <a:r>
              <a:rPr lang="ru-RU" dirty="0"/>
              <a:t>. У 1943 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/>
              <a:t>Кандрат</a:t>
            </a:r>
            <a:r>
              <a:rPr lang="ru-RU" dirty="0"/>
              <a:t> </a:t>
            </a:r>
            <a:r>
              <a:rPr lang="ru-RU" dirty="0" err="1"/>
              <a:t>Крапіва</a:t>
            </a:r>
            <a:r>
              <a:rPr lang="ru-RU" dirty="0"/>
              <a:t> </a:t>
            </a:r>
            <a:r>
              <a:rPr lang="ru-RU" dirty="0" err="1"/>
              <a:t>напісаў</a:t>
            </a:r>
            <a:r>
              <a:rPr lang="ru-RU" dirty="0"/>
              <a:t> </a:t>
            </a:r>
            <a:r>
              <a:rPr lang="ru-RU" dirty="0" err="1"/>
              <a:t>п’есу</a:t>
            </a:r>
            <a:r>
              <a:rPr lang="ru-RU" dirty="0"/>
              <a:t> “Проба </a:t>
            </a:r>
            <a:r>
              <a:rPr lang="ru-RU" dirty="0" err="1"/>
              <a:t>агнём</a:t>
            </a:r>
            <a:r>
              <a:rPr lang="ru-RU" dirty="0"/>
              <a:t>”. </a:t>
            </a:r>
            <a:r>
              <a:rPr lang="ru-RU" dirty="0" err="1"/>
              <a:t>Ставіў</a:t>
            </a:r>
            <a:r>
              <a:rPr lang="ru-RU" dirty="0"/>
              <a:t> </a:t>
            </a:r>
            <a:r>
              <a:rPr lang="ru-RU" dirty="0" err="1"/>
              <a:t>яе</a:t>
            </a:r>
            <a:r>
              <a:rPr lang="ru-RU" dirty="0"/>
              <a:t> </a:t>
            </a:r>
            <a:r>
              <a:rPr lang="ru-RU" dirty="0" err="1"/>
              <a:t>Другі</a:t>
            </a:r>
            <a:r>
              <a:rPr lang="ru-RU" dirty="0"/>
              <a:t> </a:t>
            </a:r>
            <a:r>
              <a:rPr lang="ru-RU" dirty="0" err="1"/>
              <a:t>беларускі</a:t>
            </a:r>
            <a:r>
              <a:rPr lang="ru-RU" dirty="0"/>
              <a:t> </a:t>
            </a:r>
            <a:r>
              <a:rPr lang="ru-RU" dirty="0" err="1"/>
              <a:t>дзяржаўны</a:t>
            </a:r>
            <a:r>
              <a:rPr lang="ru-RU" dirty="0"/>
              <a:t> </a:t>
            </a:r>
            <a:r>
              <a:rPr lang="ru-RU" dirty="0" err="1"/>
              <a:t>драматычны</a:t>
            </a:r>
            <a:r>
              <a:rPr lang="ru-RU" dirty="0"/>
              <a:t> </a:t>
            </a:r>
            <a:r>
              <a:rPr lang="ru-RU" dirty="0" err="1"/>
              <a:t>тэатр</a:t>
            </a:r>
            <a:r>
              <a:rPr lang="ru-RU" dirty="0"/>
              <a:t> (</a:t>
            </a:r>
            <a:r>
              <a:rPr lang="ru-RU" dirty="0" err="1"/>
              <a:t>цяпер</a:t>
            </a:r>
            <a:r>
              <a:rPr lang="ru-RU" dirty="0"/>
              <a:t> </a:t>
            </a:r>
            <a:r>
              <a:rPr lang="ru-RU" dirty="0" err="1"/>
              <a:t>Беларускі</a:t>
            </a:r>
            <a:r>
              <a:rPr lang="ru-RU" dirty="0"/>
              <a:t> </a:t>
            </a:r>
            <a:r>
              <a:rPr lang="ru-RU" dirty="0" err="1"/>
              <a:t>дзяржаўны</a:t>
            </a:r>
            <a:r>
              <a:rPr lang="ru-RU" dirty="0"/>
              <a:t> </a:t>
            </a:r>
            <a:r>
              <a:rPr lang="ru-RU" dirty="0" err="1"/>
              <a:t>акадэмічны</a:t>
            </a:r>
            <a:r>
              <a:rPr lang="ru-RU" dirty="0"/>
              <a:t> </a:t>
            </a:r>
            <a:r>
              <a:rPr lang="ru-RU" dirty="0" err="1"/>
              <a:t>тэатр</a:t>
            </a:r>
            <a:r>
              <a:rPr lang="ru-RU" dirty="0"/>
              <a:t> </a:t>
            </a:r>
            <a:r>
              <a:rPr lang="ru-RU" dirty="0" err="1"/>
              <a:t>імія</a:t>
            </a:r>
            <a:r>
              <a:rPr lang="ru-RU" dirty="0"/>
              <a:t> </a:t>
            </a:r>
            <a:r>
              <a:rPr lang="ru-RU" dirty="0" err="1"/>
              <a:t>Якуба</a:t>
            </a:r>
            <a:r>
              <a:rPr lang="ru-RU" dirty="0"/>
              <a:t> Коласа). </a:t>
            </a:r>
            <a:r>
              <a:rPr lang="ru-RU" dirty="0" err="1"/>
              <a:t>Прэм’ера</a:t>
            </a:r>
            <a:r>
              <a:rPr lang="ru-RU" dirty="0"/>
              <a:t> </a:t>
            </a:r>
            <a:r>
              <a:rPr lang="ru-RU" dirty="0" err="1"/>
              <a:t>адбылася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ліпені</a:t>
            </a:r>
            <a:r>
              <a:rPr lang="ru-RU" dirty="0"/>
              <a:t> 1943 года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горадзе</a:t>
            </a:r>
            <a:r>
              <a:rPr lang="ru-RU" dirty="0"/>
              <a:t> Уральску.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0" y="214290"/>
            <a:ext cx="8458200" cy="1222375"/>
          </a:xfrm>
        </p:spPr>
        <p:txBody>
          <a:bodyPr>
            <a:noAutofit/>
          </a:bodyPr>
          <a:lstStyle/>
          <a:p>
            <a:r>
              <a:rPr lang="ru-RU" sz="1800" dirty="0"/>
              <a:t>У </a:t>
            </a:r>
            <a:r>
              <a:rPr lang="ru-RU" sz="1800" dirty="0" err="1"/>
              <a:t>пасляваенны</a:t>
            </a:r>
            <a:r>
              <a:rPr lang="ru-RU" sz="1800" dirty="0"/>
              <a:t> час, </a:t>
            </a:r>
            <a:r>
              <a:rPr lang="ru-RU" sz="1800" dirty="0" err="1"/>
              <a:t>калі</a:t>
            </a:r>
            <a:r>
              <a:rPr lang="ru-RU" sz="1800" dirty="0"/>
              <a:t> </a:t>
            </a:r>
            <a:r>
              <a:rPr lang="ru-RU" sz="1800" dirty="0" err="1"/>
              <a:t>неабходнасць</a:t>
            </a:r>
            <a:r>
              <a:rPr lang="ru-RU" sz="1800" dirty="0"/>
              <a:t> у </a:t>
            </a:r>
            <a:r>
              <a:rPr lang="ru-RU" sz="1800" dirty="0" err="1"/>
              <a:t>газеце</a:t>
            </a:r>
            <a:r>
              <a:rPr lang="ru-RU" sz="1800" dirty="0"/>
              <a:t> “</a:t>
            </a:r>
            <a:r>
              <a:rPr lang="ru-RU" sz="1800" dirty="0" err="1"/>
              <a:t>Раздавім</a:t>
            </a:r>
            <a:r>
              <a:rPr lang="ru-RU" sz="1800" dirty="0"/>
              <a:t> </a:t>
            </a:r>
            <a:r>
              <a:rPr lang="ru-RU" sz="1800" dirty="0" err="1"/>
              <a:t>фашысцкую</a:t>
            </a:r>
            <a:r>
              <a:rPr lang="ru-RU" sz="1800" dirty="0"/>
              <a:t> </a:t>
            </a:r>
            <a:r>
              <a:rPr lang="ru-RU" sz="1800" dirty="0" err="1"/>
              <a:t>гадзіну</a:t>
            </a:r>
            <a:r>
              <a:rPr lang="ru-RU" sz="1800" dirty="0"/>
              <a:t>” </a:t>
            </a:r>
            <a:r>
              <a:rPr lang="ru-RU" sz="1800" dirty="0" err="1"/>
              <a:t>адпала</a:t>
            </a:r>
            <a:r>
              <a:rPr lang="ru-RU" sz="1800" dirty="0"/>
              <a:t>, </a:t>
            </a:r>
            <a:r>
              <a:rPr lang="ru-RU" sz="1800" dirty="0" err="1"/>
              <a:t>яна</a:t>
            </a:r>
            <a:r>
              <a:rPr lang="ru-RU" sz="1800" dirty="0"/>
              <a:t> </a:t>
            </a:r>
            <a:r>
              <a:rPr lang="ru-RU" sz="1800" dirty="0" err="1"/>
              <a:t>спыніла</a:t>
            </a:r>
            <a:r>
              <a:rPr lang="ru-RU" sz="1800" dirty="0"/>
              <a:t> сваё </a:t>
            </a:r>
            <a:r>
              <a:rPr lang="ru-RU" sz="1800" dirty="0" err="1"/>
              <a:t>існаванне</a:t>
            </a:r>
            <a:r>
              <a:rPr lang="ru-RU" sz="1800" dirty="0"/>
              <a:t>. Але </a:t>
            </a:r>
            <a:r>
              <a:rPr lang="ru-RU" sz="1800" dirty="0" err="1"/>
              <a:t>пачаў</a:t>
            </a:r>
            <a:r>
              <a:rPr lang="ru-RU" sz="1800" dirty="0"/>
              <a:t> </a:t>
            </a:r>
            <a:r>
              <a:rPr lang="ru-RU" sz="1800" dirty="0" err="1"/>
              <a:t>выходзіць</a:t>
            </a:r>
            <a:r>
              <a:rPr lang="ru-RU" sz="1800" dirty="0"/>
              <a:t> </a:t>
            </a:r>
            <a:r>
              <a:rPr lang="ru-RU" sz="1800" dirty="0" err="1"/>
              <a:t>часопіс</a:t>
            </a:r>
            <a:r>
              <a:rPr lang="ru-RU" sz="1800" dirty="0"/>
              <a:t> “</a:t>
            </a:r>
            <a:r>
              <a:rPr lang="ru-RU" sz="1800" dirty="0" err="1"/>
              <a:t>Вожык</a:t>
            </a:r>
            <a:r>
              <a:rPr lang="ru-RU" sz="1800" dirty="0"/>
              <a:t>”, </a:t>
            </a:r>
            <a:r>
              <a:rPr lang="ru-RU" sz="1800" dirty="0" err="1"/>
              <a:t>арганізатарам</a:t>
            </a:r>
            <a:r>
              <a:rPr lang="ru-RU" sz="1800" dirty="0"/>
              <a:t> </a:t>
            </a:r>
            <a:r>
              <a:rPr lang="ru-RU" sz="1800" dirty="0" err="1"/>
              <a:t>якога</a:t>
            </a:r>
            <a:r>
              <a:rPr lang="ru-RU" sz="1800" dirty="0"/>
              <a:t> </a:t>
            </a:r>
            <a:r>
              <a:rPr lang="ru-RU" sz="1800" dirty="0" err="1"/>
              <a:t>стаў</a:t>
            </a:r>
            <a:r>
              <a:rPr lang="ru-RU" sz="1800" dirty="0"/>
              <a:t> </a:t>
            </a:r>
            <a:r>
              <a:rPr lang="ru-RU" sz="1800" dirty="0" err="1"/>
              <a:t>Кандрат</a:t>
            </a:r>
            <a:r>
              <a:rPr lang="ru-RU" sz="1800" dirty="0"/>
              <a:t> </a:t>
            </a:r>
            <a:r>
              <a:rPr lang="ru-RU" sz="1800" dirty="0" err="1"/>
              <a:t>Крапіва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>У </a:t>
            </a:r>
            <a:r>
              <a:rPr lang="ru-RU" sz="1800" dirty="0" err="1"/>
              <a:t>пасляваенныя</a:t>
            </a:r>
            <a:r>
              <a:rPr lang="ru-RU" sz="1800" dirty="0"/>
              <a:t> гады </a:t>
            </a:r>
            <a:r>
              <a:rPr lang="ru-RU" sz="1800" dirty="0" err="1"/>
              <a:t>былі</a:t>
            </a:r>
            <a:r>
              <a:rPr lang="ru-RU" sz="1800" dirty="0"/>
              <a:t> </a:t>
            </a:r>
            <a:r>
              <a:rPr lang="ru-RU" sz="1800" dirty="0" err="1"/>
              <a:t>экранізаваны</a:t>
            </a:r>
            <a:r>
              <a:rPr lang="ru-RU" sz="1800" dirty="0"/>
              <a:t> </a:t>
            </a:r>
            <a:r>
              <a:rPr lang="ru-RU" sz="1800" dirty="0" err="1"/>
              <a:t>творы</a:t>
            </a:r>
            <a:r>
              <a:rPr lang="ru-RU" sz="1800" dirty="0"/>
              <a:t> </a:t>
            </a:r>
            <a:r>
              <a:rPr lang="ru-RU" sz="1800" dirty="0" err="1"/>
              <a:t>Кандрата</a:t>
            </a:r>
            <a:r>
              <a:rPr lang="ru-RU" sz="1800" dirty="0"/>
              <a:t> </a:t>
            </a:r>
            <a:r>
              <a:rPr lang="ru-RU" sz="1800" dirty="0" err="1"/>
              <a:t>Крапівы</a:t>
            </a:r>
            <a:r>
              <a:rPr lang="ru-RU" sz="1800" dirty="0"/>
              <a:t>. </a:t>
            </a:r>
            <a:r>
              <a:rPr lang="ru-RU" sz="1800" dirty="0" err="1"/>
              <a:t>Экранізацыі</a:t>
            </a:r>
            <a:r>
              <a:rPr lang="ru-RU" sz="1800" dirty="0"/>
              <a:t> </a:t>
            </a:r>
            <a:r>
              <a:rPr lang="ru-RU" sz="1800" dirty="0" err="1"/>
              <a:t>садзейнічалі</a:t>
            </a:r>
            <a:r>
              <a:rPr lang="ru-RU" sz="1800" dirty="0"/>
              <a:t> </a:t>
            </a:r>
            <a:r>
              <a:rPr lang="ru-RU" sz="1800" dirty="0" err="1"/>
              <a:t>творчаму</a:t>
            </a:r>
            <a:r>
              <a:rPr lang="ru-RU" sz="1800" dirty="0"/>
              <a:t> </a:t>
            </a:r>
            <a:r>
              <a:rPr lang="ru-RU" sz="1800" dirty="0" err="1"/>
              <a:t>супрацоўніцтву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кінематаграфістамі</a:t>
            </a:r>
            <a:r>
              <a:rPr lang="ru-RU" sz="1800" dirty="0"/>
              <a:t> </a:t>
            </a:r>
            <a:r>
              <a:rPr lang="ru-RU" sz="1800" dirty="0" err="1"/>
              <a:t>тэатральных</a:t>
            </a:r>
            <a:r>
              <a:rPr lang="ru-RU" sz="1800" dirty="0"/>
              <a:t> </a:t>
            </a:r>
            <a:r>
              <a:rPr lang="ru-RU" sz="1800" dirty="0" err="1"/>
              <a:t>акцёраў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рэжысёраў</a:t>
            </a:r>
            <a:r>
              <a:rPr lang="ru-RU" sz="1800" dirty="0"/>
              <a:t>, </a:t>
            </a:r>
            <a:r>
              <a:rPr lang="ru-RU" sz="1800" dirty="0" err="1"/>
              <a:t>мастакоў</a:t>
            </a:r>
            <a:r>
              <a:rPr lang="ru-RU" sz="1800" dirty="0"/>
              <a:t>, </a:t>
            </a:r>
            <a:r>
              <a:rPr lang="ru-RU" sz="1800" dirty="0" err="1"/>
              <a:t>кампазітараў</a:t>
            </a:r>
            <a:r>
              <a:rPr lang="ru-RU" sz="1800" dirty="0"/>
              <a:t>. Без </a:t>
            </a:r>
            <a:r>
              <a:rPr lang="ru-RU" sz="1800" dirty="0" err="1"/>
              <a:t>гэтага</a:t>
            </a:r>
            <a:r>
              <a:rPr lang="ru-RU" sz="1800" dirty="0"/>
              <a:t> </a:t>
            </a:r>
            <a:r>
              <a:rPr lang="ru-RU" sz="1800" dirty="0" err="1"/>
              <a:t>цяжка</a:t>
            </a:r>
            <a:r>
              <a:rPr lang="ru-RU" sz="1800" dirty="0"/>
              <a:t> было </a:t>
            </a:r>
            <a:r>
              <a:rPr lang="ru-RU" sz="1800" dirty="0" err="1"/>
              <a:t>разлічваць</a:t>
            </a:r>
            <a:r>
              <a:rPr lang="ru-RU" sz="1800" dirty="0"/>
              <a:t> на </a:t>
            </a:r>
            <a:r>
              <a:rPr lang="ru-RU" sz="1800" dirty="0" err="1"/>
              <a:t>аднаўленне</a:t>
            </a:r>
            <a:r>
              <a:rPr lang="ru-RU" sz="1800" dirty="0"/>
              <a:t> </a:t>
            </a:r>
            <a:r>
              <a:rPr lang="ru-RU" sz="1800" dirty="0" err="1"/>
              <a:t>разбуранай</a:t>
            </a:r>
            <a:r>
              <a:rPr lang="ru-RU" sz="1800" dirty="0"/>
              <a:t> </a:t>
            </a:r>
            <a:r>
              <a:rPr lang="ru-RU" sz="1800" dirty="0" err="1"/>
              <a:t>вайной</a:t>
            </a:r>
            <a:r>
              <a:rPr lang="ru-RU" sz="1800" dirty="0"/>
              <a:t> </a:t>
            </a:r>
            <a:r>
              <a:rPr lang="ru-RU" sz="1800" dirty="0" err="1"/>
              <a:t>кінавытворчасці</a:t>
            </a:r>
            <a:r>
              <a:rPr lang="ru-RU" sz="1800" dirty="0"/>
              <a:t> </a:t>
            </a:r>
            <a:r>
              <a:rPr lang="ru-RU" sz="1800" dirty="0" err="1"/>
              <a:t>рэспублікі</a:t>
            </a:r>
            <a:r>
              <a:rPr lang="ru-RU" sz="1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43182"/>
            <a:ext cx="90497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000" dirty="0" err="1"/>
              <a:t>Акрамя</a:t>
            </a:r>
            <a:r>
              <a:rPr lang="ru-RU" sz="2000" dirty="0"/>
              <a:t> </a:t>
            </a:r>
            <a:r>
              <a:rPr lang="ru-RU" sz="2000" dirty="0" err="1"/>
              <a:t>літаратуры</a:t>
            </a:r>
            <a:r>
              <a:rPr lang="ru-RU" sz="2000" dirty="0"/>
              <a:t>, </a:t>
            </a:r>
            <a:r>
              <a:rPr lang="ru-RU" sz="2000" dirty="0" err="1"/>
              <a:t>ён</a:t>
            </a:r>
            <a:r>
              <a:rPr lang="ru-RU" sz="2000" dirty="0"/>
              <a:t> </a:t>
            </a:r>
            <a:r>
              <a:rPr lang="ru-RU" sz="2000" dirty="0" err="1"/>
              <a:t>шырока</a:t>
            </a:r>
            <a:r>
              <a:rPr lang="ru-RU" sz="2000" dirty="0"/>
              <a:t> </a:t>
            </a:r>
            <a:r>
              <a:rPr lang="ru-RU" sz="2000" dirty="0" err="1"/>
              <a:t>распрацоўваў</a:t>
            </a:r>
            <a:r>
              <a:rPr lang="ru-RU" sz="2000" dirty="0"/>
              <a:t> </a:t>
            </a:r>
            <a:r>
              <a:rPr lang="ru-RU" sz="2000" dirty="0" err="1"/>
              <a:t>пытанні</a:t>
            </a:r>
            <a:r>
              <a:rPr lang="ru-RU" sz="2000" dirty="0"/>
              <a:t> </a:t>
            </a:r>
            <a:r>
              <a:rPr lang="ru-RU" sz="2000" dirty="0" err="1"/>
              <a:t>мовазнаўства</a:t>
            </a:r>
            <a:r>
              <a:rPr lang="ru-RU" sz="2000" dirty="0"/>
              <a:t>. </a:t>
            </a:r>
          </a:p>
          <a:p>
            <a:pPr fontAlgn="base"/>
            <a:r>
              <a:rPr lang="ru-RU" sz="2000" dirty="0" err="1"/>
              <a:t>Пад</a:t>
            </a:r>
            <a:r>
              <a:rPr lang="ru-RU" sz="2000" dirty="0"/>
              <a:t> </a:t>
            </a:r>
            <a:r>
              <a:rPr lang="ru-RU" sz="2000" dirty="0" err="1"/>
              <a:t>яго</a:t>
            </a:r>
            <a:r>
              <a:rPr lang="ru-RU" sz="2000" dirty="0"/>
              <a:t> </a:t>
            </a:r>
            <a:r>
              <a:rPr lang="ru-RU" sz="2000" dirty="0" err="1"/>
              <a:t>рэдакцыяй</a:t>
            </a:r>
            <a:r>
              <a:rPr lang="ru-RU" sz="2000" dirty="0"/>
              <a:t> </a:t>
            </a:r>
            <a:r>
              <a:rPr lang="ru-RU" sz="2000" dirty="0" err="1"/>
              <a:t>былі</a:t>
            </a:r>
            <a:r>
              <a:rPr lang="ru-RU" sz="2000" dirty="0"/>
              <a:t> </a:t>
            </a:r>
            <a:r>
              <a:rPr lang="ru-RU" sz="2000" dirty="0" err="1"/>
              <a:t>выдадзены</a:t>
            </a:r>
            <a:r>
              <a:rPr lang="ru-RU" sz="2000" dirty="0"/>
              <a:t>:</a:t>
            </a:r>
          </a:p>
          <a:p>
            <a:pPr fontAlgn="base"/>
            <a:r>
              <a:rPr lang="ru-RU" sz="2000" dirty="0"/>
              <a:t>у 1953 </a:t>
            </a:r>
            <a:r>
              <a:rPr lang="ru-RU" sz="2000" dirty="0" err="1"/>
              <a:t>годзе</a:t>
            </a:r>
            <a:r>
              <a:rPr lang="ru-RU" sz="2000" dirty="0"/>
              <a:t> </a:t>
            </a:r>
            <a:r>
              <a:rPr lang="ru-RU" sz="2000" dirty="0" err="1"/>
              <a:t>Руска-беларускі</a:t>
            </a:r>
            <a:r>
              <a:rPr lang="ru-RU" sz="2000" dirty="0"/>
              <a:t> </a:t>
            </a:r>
            <a:r>
              <a:rPr lang="ru-RU" sz="2000" dirty="0" err="1"/>
              <a:t>слоўнік</a:t>
            </a:r>
            <a:r>
              <a:rPr lang="ru-RU" sz="2000" dirty="0"/>
              <a:t> (</a:t>
            </a:r>
            <a:r>
              <a:rPr lang="ru-RU" sz="2000" dirty="0" err="1"/>
              <a:t>пад</a:t>
            </a:r>
            <a:r>
              <a:rPr lang="ru-RU" sz="2000" dirty="0"/>
              <a:t> </a:t>
            </a:r>
            <a:r>
              <a:rPr lang="ru-RU" sz="2000" dirty="0" err="1"/>
              <a:t>агульнай</a:t>
            </a:r>
            <a:r>
              <a:rPr lang="ru-RU" sz="2000" dirty="0"/>
              <a:t> </a:t>
            </a:r>
            <a:r>
              <a:rPr lang="ru-RU" sz="2000" dirty="0" err="1"/>
              <a:t>рэдакцыяй</a:t>
            </a:r>
            <a:r>
              <a:rPr lang="ru-RU" sz="2000" dirty="0"/>
              <a:t> </a:t>
            </a:r>
            <a:r>
              <a:rPr lang="ru-RU" sz="2000" dirty="0" err="1"/>
              <a:t>Якуба</a:t>
            </a:r>
            <a:r>
              <a:rPr lang="ru-RU" sz="2000" dirty="0"/>
              <a:t> Коласа,</a:t>
            </a:r>
          </a:p>
          <a:p>
            <a:pPr fontAlgn="base"/>
            <a:r>
              <a:rPr lang="ru-RU" sz="2000" dirty="0"/>
              <a:t> </a:t>
            </a:r>
            <a:r>
              <a:rPr lang="ru-RU" sz="2000" dirty="0" err="1"/>
              <a:t>Кандрата</a:t>
            </a:r>
            <a:r>
              <a:rPr lang="ru-RU" sz="2000" dirty="0"/>
              <a:t> </a:t>
            </a:r>
            <a:r>
              <a:rPr lang="ru-RU" sz="2000" dirty="0" err="1"/>
              <a:t>Крапівы</a:t>
            </a:r>
            <a:r>
              <a:rPr lang="ru-RU" sz="2000" dirty="0"/>
              <a:t>, </a:t>
            </a:r>
            <a:r>
              <a:rPr lang="ru-RU" sz="2000" dirty="0" err="1"/>
              <a:t>Пятра</a:t>
            </a:r>
            <a:r>
              <a:rPr lang="ru-RU" sz="2000" dirty="0"/>
              <a:t> </a:t>
            </a:r>
            <a:r>
              <a:rPr lang="ru-RU" sz="2000" dirty="0" err="1"/>
              <a:t>Глебкі</a:t>
            </a:r>
            <a:r>
              <a:rPr lang="ru-RU" sz="2000" dirty="0"/>
              <a:t>);</a:t>
            </a:r>
          </a:p>
          <a:p>
            <a:pPr fontAlgn="base"/>
            <a:r>
              <a:rPr lang="ru-RU" sz="2000" dirty="0" err="1"/>
              <a:t>пад</a:t>
            </a:r>
            <a:r>
              <a:rPr lang="ru-RU" sz="2000" dirty="0"/>
              <a:t> </a:t>
            </a:r>
            <a:r>
              <a:rPr lang="ru-RU" sz="2000" dirty="0" err="1"/>
              <a:t>рэдакцыяй</a:t>
            </a:r>
            <a:r>
              <a:rPr lang="ru-RU" sz="2000" dirty="0"/>
              <a:t> </a:t>
            </a:r>
            <a:r>
              <a:rPr lang="ru-RU" sz="2000" dirty="0" err="1"/>
              <a:t>Кандрата</a:t>
            </a:r>
            <a:r>
              <a:rPr lang="ru-RU" sz="2000" dirty="0"/>
              <a:t> </a:t>
            </a:r>
            <a:r>
              <a:rPr lang="ru-RU" sz="2000" dirty="0" err="1"/>
              <a:t>Крапівы</a:t>
            </a:r>
            <a:r>
              <a:rPr lang="ru-RU" sz="2000" dirty="0"/>
              <a:t> – </a:t>
            </a:r>
            <a:r>
              <a:rPr lang="ru-RU" sz="2000" dirty="0" err="1"/>
              <a:t>Беларуска-рускі</a:t>
            </a:r>
            <a:r>
              <a:rPr lang="ru-RU" sz="2000" dirty="0"/>
              <a:t> </a:t>
            </a:r>
            <a:r>
              <a:rPr lang="ru-RU" sz="2000" dirty="0" err="1"/>
              <a:t>слоўнік</a:t>
            </a:r>
            <a:r>
              <a:rPr lang="ru-RU" sz="2000" dirty="0"/>
              <a:t> (каля 90.000 </a:t>
            </a:r>
            <a:r>
              <a:rPr lang="ru-RU" sz="2000" dirty="0" err="1"/>
              <a:t>слоў</a:t>
            </a:r>
            <a:r>
              <a:rPr lang="ru-RU" sz="2000" dirty="0"/>
              <a:t>);</a:t>
            </a:r>
          </a:p>
          <a:p>
            <a:pPr fontAlgn="base"/>
            <a:r>
              <a:rPr lang="ru-RU" sz="2000" dirty="0"/>
              <a:t>другое </a:t>
            </a:r>
            <a:r>
              <a:rPr lang="ru-RU" sz="2000" dirty="0" err="1"/>
              <a:t>выданне</a:t>
            </a:r>
            <a:r>
              <a:rPr lang="ru-RU" sz="2000" dirty="0"/>
              <a:t> </a:t>
            </a:r>
            <a:r>
              <a:rPr lang="ru-RU" sz="2000" dirty="0" err="1"/>
              <a:t>Руска-беларускага</a:t>
            </a:r>
            <a:r>
              <a:rPr lang="ru-RU" sz="2000" dirty="0"/>
              <a:t> </a:t>
            </a:r>
            <a:r>
              <a:rPr lang="ru-RU" sz="2000" dirty="0" err="1"/>
              <a:t>слоўніка</a:t>
            </a:r>
            <a:r>
              <a:rPr lang="ru-RU" sz="2000" dirty="0"/>
              <a:t> (2 </a:t>
            </a:r>
            <a:r>
              <a:rPr lang="ru-RU" sz="2000" dirty="0" err="1"/>
              <a:t>тамы</a:t>
            </a:r>
            <a:r>
              <a:rPr lang="ru-RU" sz="2000" dirty="0"/>
              <a:t>);</a:t>
            </a:r>
          </a:p>
          <a:p>
            <a:pPr fontAlgn="base"/>
            <a:r>
              <a:rPr lang="ru-RU" sz="2000" dirty="0" err="1"/>
              <a:t>тлумачальны</a:t>
            </a:r>
            <a:r>
              <a:rPr lang="ru-RU" sz="2000" dirty="0"/>
              <a:t> </a:t>
            </a:r>
            <a:r>
              <a:rPr lang="ru-RU" sz="2000" dirty="0" err="1"/>
              <a:t>слоўнік</a:t>
            </a:r>
            <a:r>
              <a:rPr lang="ru-RU" sz="2000" dirty="0"/>
              <a:t> </a:t>
            </a:r>
            <a:r>
              <a:rPr lang="ru-RU" sz="2000" dirty="0" err="1"/>
              <a:t>беларускай</a:t>
            </a:r>
            <a:r>
              <a:rPr lang="ru-RU" sz="2000" dirty="0"/>
              <a:t> </a:t>
            </a:r>
            <a:r>
              <a:rPr lang="ru-RU" sz="2000" dirty="0" err="1"/>
              <a:t>мовы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інш</a:t>
            </a:r>
            <a:r>
              <a:rPr lang="ru-RU" sz="2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214950"/>
            <a:ext cx="8316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 1975 </a:t>
            </a:r>
            <a:r>
              <a:rPr lang="ru-RU" sz="2000" dirty="0" err="1"/>
              <a:t>годзе</a:t>
            </a:r>
            <a:r>
              <a:rPr lang="ru-RU" sz="2000" dirty="0"/>
              <a:t> </a:t>
            </a:r>
            <a:r>
              <a:rPr lang="ru-RU" sz="2000" dirty="0" err="1"/>
              <a:t>Кандрату</a:t>
            </a:r>
            <a:r>
              <a:rPr lang="ru-RU" sz="2000" dirty="0"/>
              <a:t> </a:t>
            </a:r>
            <a:r>
              <a:rPr lang="ru-RU" sz="2000" dirty="0" err="1"/>
              <a:t>Крапіве</a:t>
            </a:r>
            <a:r>
              <a:rPr lang="ru-RU" sz="2000" dirty="0"/>
              <a:t> было </a:t>
            </a:r>
            <a:r>
              <a:rPr lang="ru-RU" sz="2000" dirty="0" err="1"/>
              <a:t>нададзена</a:t>
            </a:r>
            <a:r>
              <a:rPr lang="ru-RU" sz="2000" dirty="0"/>
              <a:t> </a:t>
            </a:r>
            <a:r>
              <a:rPr lang="ru-RU" sz="2000" dirty="0" err="1"/>
              <a:t>ганаровае</a:t>
            </a:r>
            <a:r>
              <a:rPr lang="ru-RU" sz="2000" dirty="0"/>
              <a:t> </a:t>
            </a:r>
            <a:r>
              <a:rPr lang="ru-RU" sz="2000" dirty="0" err="1"/>
              <a:t>званне</a:t>
            </a:r>
            <a:r>
              <a:rPr lang="ru-RU" sz="2000" dirty="0"/>
              <a:t> Героя</a:t>
            </a:r>
          </a:p>
          <a:p>
            <a:r>
              <a:rPr lang="ru-RU" sz="2000" dirty="0"/>
              <a:t> </a:t>
            </a:r>
            <a:r>
              <a:rPr lang="ru-RU" sz="2000" dirty="0" err="1"/>
              <a:t>Сацыялістычнай</a:t>
            </a:r>
            <a:r>
              <a:rPr lang="ru-RU" sz="2000" dirty="0"/>
              <a:t> </a:t>
            </a:r>
            <a:r>
              <a:rPr lang="ru-RU" sz="2000" dirty="0" err="1"/>
              <a:t>Працы</a:t>
            </a:r>
            <a:r>
              <a:rPr lang="ru-RU" sz="2000" dirty="0"/>
              <a:t>, а </a:t>
            </a:r>
            <a:r>
              <a:rPr lang="ru-RU" sz="2000" dirty="0" err="1"/>
              <a:t>ў</a:t>
            </a:r>
            <a:r>
              <a:rPr lang="ru-RU" sz="2000" dirty="0"/>
              <a:t> 1978 г. – </a:t>
            </a:r>
            <a:r>
              <a:rPr lang="ru-RU" sz="2000" dirty="0" err="1"/>
              <a:t>заслужанага</a:t>
            </a:r>
            <a:r>
              <a:rPr lang="ru-RU" sz="2000" dirty="0"/>
              <a:t> </a:t>
            </a:r>
            <a:r>
              <a:rPr lang="ru-RU" sz="2000" dirty="0" err="1"/>
              <a:t>дзеяча</a:t>
            </a:r>
            <a:r>
              <a:rPr lang="ru-RU" sz="2000" dirty="0"/>
              <a:t> </a:t>
            </a:r>
            <a:r>
              <a:rPr lang="ru-RU" sz="2000" dirty="0" err="1"/>
              <a:t>навукі</a:t>
            </a:r>
            <a:r>
              <a:rPr lang="ru-RU" sz="2000" dirty="0"/>
              <a:t> БССР</a:t>
            </a:r>
            <a:r>
              <a:rPr lang="ru-RU" dirty="0"/>
              <a:t>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052886" cy="4232292"/>
          </a:xfrm>
        </p:spPr>
        <p:txBody>
          <a:bodyPr>
            <a:normAutofit/>
          </a:bodyPr>
          <a:lstStyle/>
          <a:p>
            <a:r>
              <a:rPr lang="ru-RU" dirty="0" err="1"/>
              <a:t>Вось</a:t>
            </a:r>
            <a:r>
              <a:rPr lang="ru-RU" dirty="0"/>
              <a:t> </a:t>
            </a:r>
            <a:r>
              <a:rPr lang="ru-RU" dirty="0" err="1"/>
              <a:t>такім</a:t>
            </a:r>
            <a:r>
              <a:rPr lang="ru-RU" dirty="0"/>
              <a:t> было </a:t>
            </a:r>
            <a:r>
              <a:rPr lang="ru-RU" dirty="0" err="1"/>
              <a:t>жыццё</a:t>
            </a:r>
            <a:r>
              <a:rPr lang="ru-RU" dirty="0"/>
              <a:t> </a:t>
            </a:r>
            <a:r>
              <a:rPr lang="ru-RU" dirty="0" err="1"/>
              <a:t>нашага</a:t>
            </a:r>
            <a:r>
              <a:rPr lang="ru-RU" dirty="0"/>
              <a:t> </a:t>
            </a:r>
            <a:r>
              <a:rPr lang="ru-RU" dirty="0" err="1"/>
              <a:t>славутага</a:t>
            </a:r>
            <a:r>
              <a:rPr lang="ru-RU" dirty="0"/>
              <a:t> земляка,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скончыў</a:t>
            </a:r>
            <a:r>
              <a:rPr lang="ru-RU" dirty="0"/>
              <a:t> свой </a:t>
            </a:r>
            <a:r>
              <a:rPr lang="ru-RU" dirty="0" err="1"/>
              <a:t>зямны</a:t>
            </a:r>
            <a:r>
              <a:rPr lang="ru-RU" dirty="0"/>
              <a:t> шлях 7 </a:t>
            </a:r>
            <a:r>
              <a:rPr lang="ru-RU" dirty="0" err="1"/>
              <a:t>студзеня</a:t>
            </a:r>
            <a:r>
              <a:rPr lang="ru-RU" dirty="0"/>
              <a:t> 1991 года.</a:t>
            </a:r>
          </a:p>
        </p:txBody>
      </p:sp>
      <p:pic>
        <p:nvPicPr>
          <p:cNvPr id="4" name="Рисунок 3" descr="Могила_писателя_Кондрата_Крапив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1d257a49cb19e51b38f2f5387dca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Нарадзіўся</a:t>
            </a:r>
            <a:r>
              <a:rPr lang="ru-RU" dirty="0"/>
              <a:t> </a:t>
            </a:r>
            <a:r>
              <a:rPr lang="ru-RU" dirty="0" err="1"/>
              <a:t>будучы</a:t>
            </a:r>
            <a:r>
              <a:rPr lang="ru-RU" dirty="0"/>
              <a:t> </a:t>
            </a:r>
            <a:r>
              <a:rPr lang="ru-RU" dirty="0" err="1"/>
              <a:t>пісьменнік</a:t>
            </a:r>
            <a:r>
              <a:rPr lang="ru-RU" dirty="0"/>
              <a:t> 5 </a:t>
            </a:r>
            <a:r>
              <a:rPr lang="ru-RU" dirty="0" err="1"/>
              <a:t>сакавіка</a:t>
            </a:r>
            <a:r>
              <a:rPr lang="ru-RU" dirty="0"/>
              <a:t> 1896 года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вёсцы</a:t>
            </a:r>
            <a:r>
              <a:rPr lang="ru-RU" dirty="0"/>
              <a:t> </a:t>
            </a:r>
            <a:r>
              <a:rPr lang="ru-RU" dirty="0" err="1"/>
              <a:t>Нізок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571612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Потым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уласцівым</a:t>
            </a:r>
            <a:r>
              <a:rPr lang="ru-RU" dirty="0"/>
              <a:t> яму </a:t>
            </a:r>
            <a:r>
              <a:rPr lang="ru-RU" dirty="0" err="1"/>
              <a:t>гумарам</a:t>
            </a:r>
            <a:r>
              <a:rPr lang="ru-RU" dirty="0"/>
              <a:t>, </a:t>
            </a:r>
            <a:r>
              <a:rPr lang="ru-RU" dirty="0" err="1"/>
              <a:t>Кандрат</a:t>
            </a:r>
            <a:r>
              <a:rPr lang="ru-RU" dirty="0"/>
              <a:t> </a:t>
            </a:r>
            <a:r>
              <a:rPr lang="ru-RU" dirty="0" err="1"/>
              <a:t>Крапіва</a:t>
            </a:r>
            <a:r>
              <a:rPr lang="ru-RU" dirty="0"/>
              <a:t> </a:t>
            </a:r>
            <a:r>
              <a:rPr lang="ru-RU" dirty="0" err="1"/>
              <a:t>зазначыць</a:t>
            </a:r>
            <a:r>
              <a:rPr lang="ru-RU" dirty="0"/>
              <a:t>: “У </a:t>
            </a:r>
            <a:r>
              <a:rPr lang="ru-RU" dirty="0" err="1"/>
              <a:t>сям’і</a:t>
            </a:r>
            <a:r>
              <a:rPr lang="ru-RU" dirty="0"/>
              <a:t> </a:t>
            </a:r>
            <a:r>
              <a:rPr lang="ru-RU" dirty="0" err="1"/>
              <a:t>майго</a:t>
            </a:r>
            <a:r>
              <a:rPr lang="ru-RU" dirty="0"/>
              <a:t> </a:t>
            </a:r>
            <a:r>
              <a:rPr lang="ru-RU" dirty="0" err="1"/>
              <a:t>бацькі</a:t>
            </a:r>
            <a:r>
              <a:rPr lang="ru-RU" dirty="0"/>
              <a:t>, </a:t>
            </a:r>
            <a:r>
              <a:rPr lang="ru-RU" dirty="0" err="1"/>
              <a:t>Кандрата</a:t>
            </a:r>
            <a:r>
              <a:rPr lang="ru-RU" dirty="0"/>
              <a:t> </a:t>
            </a:r>
            <a:r>
              <a:rPr lang="ru-RU" dirty="0" err="1"/>
              <a:t>Міхайлавіча</a:t>
            </a:r>
            <a:r>
              <a:rPr lang="ru-RU" dirty="0"/>
              <a:t> </a:t>
            </a:r>
            <a:r>
              <a:rPr lang="ru-RU" dirty="0" err="1"/>
              <a:t>Атраховіча</a:t>
            </a:r>
            <a:r>
              <a:rPr lang="ru-RU" dirty="0"/>
              <a:t>, </a:t>
            </a:r>
            <a:r>
              <a:rPr lang="ru-RU" dirty="0" err="1"/>
              <a:t>гэта</a:t>
            </a:r>
            <a:r>
              <a:rPr lang="ru-RU" dirty="0"/>
              <a:t> была </a:t>
            </a:r>
            <a:r>
              <a:rPr lang="ru-RU" dirty="0" err="1"/>
              <a:t>выдатная</a:t>
            </a:r>
            <a:r>
              <a:rPr lang="ru-RU" dirty="0"/>
              <a:t> </a:t>
            </a:r>
            <a:r>
              <a:rPr lang="ru-RU" dirty="0" err="1"/>
              <a:t>падзея</a:t>
            </a:r>
            <a:r>
              <a:rPr lang="ru-RU" dirty="0"/>
              <a:t>: </a:t>
            </a:r>
            <a:r>
              <a:rPr lang="ru-RU" dirty="0" err="1"/>
              <a:t>нарадзіўся</a:t>
            </a:r>
            <a:r>
              <a:rPr lang="ru-RU" dirty="0"/>
              <a:t> </a:t>
            </a:r>
            <a:r>
              <a:rPr lang="ru-RU" dirty="0" err="1"/>
              <a:t>наследнік</a:t>
            </a:r>
            <a:r>
              <a:rPr lang="ru-RU" dirty="0"/>
              <a:t>...” </a:t>
            </a:r>
            <a:r>
              <a:rPr lang="ru-RU" dirty="0" err="1"/>
              <a:t>Нягледзячы</a:t>
            </a:r>
            <a:r>
              <a:rPr lang="ru-RU" dirty="0"/>
              <a:t> на тое,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спадчына</a:t>
            </a:r>
            <a:r>
              <a:rPr lang="ru-RU" dirty="0"/>
              <a:t> была </a:t>
            </a:r>
            <a:r>
              <a:rPr lang="ru-RU" dirty="0" err="1"/>
              <a:t>зусім</a:t>
            </a:r>
            <a:r>
              <a:rPr lang="ru-RU" dirty="0"/>
              <a:t> </a:t>
            </a:r>
            <a:r>
              <a:rPr lang="ru-RU" dirty="0" err="1"/>
              <a:t>невялікая</a:t>
            </a:r>
            <a:r>
              <a:rPr lang="ru-RU" dirty="0"/>
              <a:t>, </a:t>
            </a:r>
            <a:r>
              <a:rPr lang="ru-RU" dirty="0" err="1"/>
              <a:t>бацьку</a:t>
            </a:r>
            <a:r>
              <a:rPr lang="ru-RU" dirty="0"/>
              <a:t> </a:t>
            </a:r>
            <a:r>
              <a:rPr lang="ru-RU" dirty="0" err="1"/>
              <a:t>Кандрата</a:t>
            </a:r>
            <a:r>
              <a:rPr lang="ru-RU" dirty="0"/>
              <a:t> </a:t>
            </a:r>
            <a:r>
              <a:rPr lang="ru-RU" dirty="0" err="1"/>
              <a:t>ўсё</a:t>
            </a:r>
            <a:r>
              <a:rPr lang="ru-RU" dirty="0"/>
              <a:t> ж </a:t>
            </a:r>
            <a:r>
              <a:rPr lang="ru-RU" dirty="0" err="1"/>
              <a:t>хваляваў</a:t>
            </a:r>
            <a:r>
              <a:rPr lang="ru-RU" dirty="0"/>
              <a:t> </a:t>
            </a:r>
            <a:r>
              <a:rPr lang="ru-RU" dirty="0" err="1"/>
              <a:t>яе</a:t>
            </a:r>
            <a:r>
              <a:rPr lang="ru-RU" dirty="0"/>
              <a:t> лёс,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васьмярых</a:t>
            </a:r>
            <a:r>
              <a:rPr lang="ru-RU" dirty="0"/>
              <a:t> </a:t>
            </a:r>
            <a:r>
              <a:rPr lang="ru-RU" dirty="0" err="1"/>
              <a:t>братоў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сясцёр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нарадзіліся</a:t>
            </a:r>
            <a:r>
              <a:rPr lang="ru-RU" dirty="0"/>
              <a:t> </a:t>
            </a:r>
            <a:r>
              <a:rPr lang="ru-RU" dirty="0" err="1"/>
              <a:t>раней</a:t>
            </a:r>
            <a:r>
              <a:rPr lang="ru-RU" dirty="0"/>
              <a:t> за </a:t>
            </a:r>
            <a:r>
              <a:rPr lang="ru-RU" dirty="0" err="1"/>
              <a:t>Кандрата</a:t>
            </a:r>
            <a:r>
              <a:rPr lang="ru-RU" dirty="0"/>
              <a:t>, у </a:t>
            </a:r>
            <a:r>
              <a:rPr lang="ru-RU" dirty="0" err="1"/>
              <a:t>жывых</a:t>
            </a:r>
            <a:r>
              <a:rPr lang="ru-RU" dirty="0"/>
              <a:t> </a:t>
            </a:r>
            <a:r>
              <a:rPr lang="ru-RU" dirty="0" err="1"/>
              <a:t>засталіся</a:t>
            </a:r>
            <a:r>
              <a:rPr lang="ru-RU" dirty="0"/>
              <a:t> </a:t>
            </a:r>
            <a:r>
              <a:rPr lang="ru-RU" dirty="0" err="1"/>
              <a:t>толькі</a:t>
            </a:r>
            <a:r>
              <a:rPr lang="ru-RU" dirty="0"/>
              <a:t> </a:t>
            </a:r>
            <a:r>
              <a:rPr lang="ru-RU" dirty="0" err="1"/>
              <a:t>дзве</a:t>
            </a:r>
            <a:r>
              <a:rPr lang="ru-RU" dirty="0"/>
              <a:t> </a:t>
            </a:r>
            <a:r>
              <a:rPr lang="ru-RU" dirty="0" err="1"/>
              <a:t>сястры</a:t>
            </a:r>
            <a:r>
              <a:rPr lang="ru-RU" dirty="0"/>
              <a:t>, </a:t>
            </a:r>
            <a:r>
              <a:rPr lang="ru-RU" dirty="0" err="1"/>
              <a:t>ды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тое, </a:t>
            </a:r>
            <a:r>
              <a:rPr lang="ru-RU" dirty="0" err="1"/>
              <a:t>адна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іх</a:t>
            </a:r>
            <a:r>
              <a:rPr lang="ru-RU" dirty="0"/>
              <a:t> </a:t>
            </a:r>
            <a:r>
              <a:rPr lang="ru-RU" dirty="0" err="1"/>
              <a:t>хутка</a:t>
            </a:r>
            <a:r>
              <a:rPr lang="ru-RU" dirty="0"/>
              <a:t> </a:t>
            </a:r>
            <a:r>
              <a:rPr lang="ru-RU" dirty="0" err="1"/>
              <a:t>памерла</a:t>
            </a:r>
            <a:r>
              <a:rPr lang="ru-RU" dirty="0"/>
              <a:t>. Як </a:t>
            </a:r>
            <a:r>
              <a:rPr lang="ru-RU" dirty="0" err="1"/>
              <a:t>зазначыў</a:t>
            </a:r>
            <a:r>
              <a:rPr lang="ru-RU" dirty="0"/>
              <a:t> далей </a:t>
            </a:r>
            <a:r>
              <a:rPr lang="ru-RU" dirty="0" err="1"/>
              <a:t>Кандрат</a:t>
            </a:r>
            <a:r>
              <a:rPr lang="ru-RU" dirty="0"/>
              <a:t>, “...</a:t>
            </a:r>
            <a:r>
              <a:rPr lang="ru-RU" dirty="0" err="1"/>
              <a:t>каб</a:t>
            </a:r>
            <a:r>
              <a:rPr lang="ru-RU" dirty="0"/>
              <a:t> </a:t>
            </a:r>
            <a:r>
              <a:rPr lang="ru-RU" dirty="0" err="1"/>
              <a:t>застрахаваць</a:t>
            </a:r>
            <a:r>
              <a:rPr lang="ru-RU" dirty="0"/>
              <a:t> </a:t>
            </a:r>
            <a:r>
              <a:rPr lang="ru-RU" dirty="0" err="1"/>
              <a:t>мяне</a:t>
            </a:r>
            <a:r>
              <a:rPr lang="ru-RU" dirty="0"/>
              <a:t> ад </a:t>
            </a:r>
            <a:r>
              <a:rPr lang="ru-RU" dirty="0" err="1"/>
              <a:t>такога</a:t>
            </a:r>
            <a:r>
              <a:rPr lang="ru-RU" dirty="0"/>
              <a:t> ж лёсу, </a:t>
            </a:r>
            <a:r>
              <a:rPr lang="ru-RU" dirty="0" err="1"/>
              <a:t>бабулькі</a:t>
            </a:r>
            <a:r>
              <a:rPr lang="ru-RU" dirty="0"/>
              <a:t> </a:t>
            </a:r>
            <a:r>
              <a:rPr lang="ru-RU" dirty="0" err="1"/>
              <a:t>параілі</a:t>
            </a:r>
            <a:r>
              <a:rPr lang="ru-RU" dirty="0"/>
              <a:t> </a:t>
            </a:r>
            <a:r>
              <a:rPr lang="ru-RU" dirty="0" err="1"/>
              <a:t>даць</a:t>
            </a:r>
            <a:r>
              <a:rPr lang="ru-RU" dirty="0"/>
              <a:t> мне </a:t>
            </a:r>
            <a:r>
              <a:rPr lang="ru-RU" dirty="0" err="1"/>
              <a:t>імя</a:t>
            </a:r>
            <a:r>
              <a:rPr lang="ru-RU" dirty="0"/>
              <a:t> </a:t>
            </a:r>
            <a:r>
              <a:rPr lang="ru-RU" dirty="0" err="1"/>
              <a:t>майго</a:t>
            </a:r>
            <a:r>
              <a:rPr lang="ru-RU" dirty="0"/>
              <a:t> </a:t>
            </a:r>
            <a:r>
              <a:rPr lang="ru-RU" dirty="0" err="1"/>
              <a:t>бацькі</a:t>
            </a:r>
            <a:r>
              <a:rPr lang="ru-RU" dirty="0"/>
              <a:t>.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стаў</a:t>
            </a:r>
            <a:r>
              <a:rPr lang="ru-RU" dirty="0"/>
              <a:t> я на </a:t>
            </a:r>
            <a:r>
              <a:rPr lang="ru-RU" dirty="0" err="1"/>
              <a:t>ўсё</a:t>
            </a:r>
            <a:r>
              <a:rPr lang="ru-RU" dirty="0"/>
              <a:t> </a:t>
            </a:r>
            <a:r>
              <a:rPr lang="ru-RU" dirty="0" err="1"/>
              <a:t>жыццё</a:t>
            </a:r>
            <a:r>
              <a:rPr lang="ru-RU" dirty="0"/>
              <a:t> </a:t>
            </a:r>
            <a:r>
              <a:rPr lang="ru-RU" dirty="0" err="1"/>
              <a:t>Кандратам</a:t>
            </a:r>
            <a:r>
              <a:rPr lang="ru-RU" dirty="0"/>
              <a:t> </a:t>
            </a:r>
            <a:r>
              <a:rPr lang="ru-RU" dirty="0" err="1"/>
              <a:t>Кандратавічам</a:t>
            </a:r>
            <a:r>
              <a:rPr lang="ru-RU" dirty="0"/>
              <a:t>...”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4286256"/>
            <a:ext cx="91787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Далей было </a:t>
            </a:r>
            <a:r>
              <a:rPr lang="ru-RU" dirty="0" err="1"/>
              <a:t>самае</a:t>
            </a:r>
            <a:r>
              <a:rPr lang="ru-RU" dirty="0"/>
              <a:t> </a:t>
            </a:r>
            <a:r>
              <a:rPr lang="ru-RU" dirty="0" err="1"/>
              <a:t>звычайнае</a:t>
            </a:r>
            <a:r>
              <a:rPr lang="ru-RU" dirty="0"/>
              <a:t>, </a:t>
            </a:r>
            <a:r>
              <a:rPr lang="ru-RU" dirty="0" err="1"/>
              <a:t>тыповае</a:t>
            </a:r>
            <a:r>
              <a:rPr lang="ru-RU" dirty="0"/>
              <a:t> для </a:t>
            </a:r>
            <a:r>
              <a:rPr lang="ru-RU" dirty="0" err="1"/>
              <a:t>таго</a:t>
            </a:r>
            <a:r>
              <a:rPr lang="ru-RU" dirty="0"/>
              <a:t> часу  </a:t>
            </a:r>
            <a:r>
              <a:rPr lang="ru-RU" dirty="0" err="1"/>
              <a:t>жыццё</a:t>
            </a:r>
            <a:r>
              <a:rPr lang="ru-RU" dirty="0"/>
              <a:t> </a:t>
            </a:r>
            <a:r>
              <a:rPr lang="ru-RU" dirty="0" err="1"/>
              <a:t>вясковага</a:t>
            </a:r>
            <a:r>
              <a:rPr lang="ru-RU" dirty="0"/>
              <a:t> </a:t>
            </a:r>
            <a:r>
              <a:rPr lang="ru-RU" dirty="0" err="1"/>
              <a:t>хлопчыка</a:t>
            </a:r>
            <a:r>
              <a:rPr lang="ru-RU" dirty="0"/>
              <a:t>: </a:t>
            </a:r>
          </a:p>
          <a:p>
            <a:r>
              <a:rPr lang="ru-RU" dirty="0" err="1"/>
              <a:t>спачатку</a:t>
            </a:r>
            <a:r>
              <a:rPr lang="ru-RU" dirty="0"/>
              <a:t>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насілі</a:t>
            </a:r>
            <a:r>
              <a:rPr lang="ru-RU" dirty="0"/>
              <a:t> на поле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калысцы</a:t>
            </a:r>
            <a:r>
              <a:rPr lang="ru-RU" dirty="0"/>
              <a:t>, </a:t>
            </a:r>
            <a:r>
              <a:rPr lang="ru-RU" dirty="0" err="1"/>
              <a:t>потым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 сам </a:t>
            </a:r>
            <a:r>
              <a:rPr lang="ru-RU" dirty="0" err="1"/>
              <a:t>хадзіў</a:t>
            </a:r>
            <a:r>
              <a:rPr lang="ru-RU" dirty="0"/>
              <a:t>, “</a:t>
            </a:r>
            <a:r>
              <a:rPr lang="ru-RU" dirty="0" err="1"/>
              <a:t>учапіўшыся</a:t>
            </a:r>
            <a:r>
              <a:rPr lang="ru-RU" dirty="0"/>
              <a:t> за </a:t>
            </a:r>
            <a:r>
              <a:rPr lang="ru-RU" dirty="0" err="1"/>
              <a:t>матчын</a:t>
            </a:r>
            <a:r>
              <a:rPr lang="ru-RU" dirty="0"/>
              <a:t> </a:t>
            </a:r>
          </a:p>
          <a:p>
            <a:r>
              <a:rPr lang="ru-RU" dirty="0" err="1"/>
              <a:t>падол</a:t>
            </a:r>
            <a:r>
              <a:rPr lang="ru-RU" dirty="0"/>
              <a:t>...”, </a:t>
            </a:r>
            <a:r>
              <a:rPr lang="ru-RU" dirty="0" err="1"/>
              <a:t>затым</a:t>
            </a:r>
            <a:r>
              <a:rPr lang="ru-RU" dirty="0"/>
              <a:t> </a:t>
            </a:r>
            <a:r>
              <a:rPr lang="ru-RU" dirty="0" err="1"/>
              <a:t>пасвіў</a:t>
            </a:r>
            <a:r>
              <a:rPr lang="ru-RU" dirty="0"/>
              <a:t> </a:t>
            </a:r>
            <a:r>
              <a:rPr lang="ru-RU" dirty="0" err="1"/>
              <a:t>свіней</a:t>
            </a:r>
            <a:r>
              <a:rPr lang="ru-RU" dirty="0"/>
              <a:t>, </a:t>
            </a:r>
            <a:r>
              <a:rPr lang="ru-RU" dirty="0" err="1"/>
              <a:t>кароў</a:t>
            </a:r>
            <a:r>
              <a:rPr lang="ru-RU" dirty="0"/>
              <a:t>, у </a:t>
            </a:r>
            <a:r>
              <a:rPr lang="ru-RU" dirty="0" err="1"/>
              <a:t>чатырнаццаць</a:t>
            </a:r>
            <a:r>
              <a:rPr lang="ru-RU" dirty="0"/>
              <a:t> год </a:t>
            </a:r>
            <a:r>
              <a:rPr lang="ru-RU" dirty="0" err="1"/>
              <a:t>пайшоў</a:t>
            </a:r>
            <a:r>
              <a:rPr lang="ru-RU" dirty="0"/>
              <a:t> за плугам, </a:t>
            </a:r>
            <a:r>
              <a:rPr lang="ru-RU" dirty="0" err="1"/>
              <a:t>пачаў</a:t>
            </a:r>
            <a:r>
              <a:rPr lang="ru-RU" dirty="0"/>
              <a:t> </a:t>
            </a:r>
            <a:r>
              <a:rPr lang="ru-RU" dirty="0" err="1"/>
              <a:t>касіць</a:t>
            </a:r>
            <a:r>
              <a:rPr lang="ru-RU" dirty="0"/>
              <a:t>. </a:t>
            </a:r>
          </a:p>
          <a:p>
            <a:r>
              <a:rPr lang="ru-RU" dirty="0" err="1"/>
              <a:t>Ды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адукацыю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атрымаў</a:t>
            </a:r>
            <a:r>
              <a:rPr lang="ru-RU" dirty="0"/>
              <a:t> самую </a:t>
            </a:r>
            <a:r>
              <a:rPr lang="ru-RU" dirty="0" err="1"/>
              <a:t>звычайную</a:t>
            </a:r>
            <a:r>
              <a:rPr lang="ru-RU" dirty="0"/>
              <a:t>: у сем год </a:t>
            </a:r>
            <a:r>
              <a:rPr lang="ru-RU" dirty="0" err="1"/>
              <a:t>пайшоў</a:t>
            </a:r>
            <a:r>
              <a:rPr lang="ru-RU" dirty="0"/>
              <a:t> у </a:t>
            </a:r>
            <a:r>
              <a:rPr lang="ru-RU" dirty="0" err="1"/>
              <a:t>царкоўнапрыходскую</a:t>
            </a:r>
            <a:r>
              <a:rPr lang="ru-RU" dirty="0"/>
              <a:t> </a:t>
            </a:r>
          </a:p>
          <a:p>
            <a:r>
              <a:rPr lang="ru-RU" dirty="0"/>
              <a:t>школу, </a:t>
            </a:r>
            <a:r>
              <a:rPr lang="ru-RU" dirty="0" err="1"/>
              <a:t>праз</a:t>
            </a:r>
            <a:r>
              <a:rPr lang="ru-RU" dirty="0"/>
              <a:t> </a:t>
            </a:r>
            <a:r>
              <a:rPr lang="ru-RU" dirty="0" err="1"/>
              <a:t>чатыры</a:t>
            </a:r>
            <a:r>
              <a:rPr lang="ru-RU" dirty="0"/>
              <a:t> гады </a:t>
            </a:r>
            <a:r>
              <a:rPr lang="ru-RU" dirty="0" err="1"/>
              <a:t>яе</a:t>
            </a:r>
            <a:r>
              <a:rPr lang="ru-RU" dirty="0"/>
              <a:t> </a:t>
            </a:r>
            <a:r>
              <a:rPr lang="ru-RU" dirty="0" err="1"/>
              <a:t>скончыў</a:t>
            </a:r>
            <a:r>
              <a:rPr lang="ru-RU" dirty="0"/>
              <a:t>, </a:t>
            </a:r>
            <a:r>
              <a:rPr lang="ru-RU" dirty="0" err="1"/>
              <a:t>навучыўшыся</a:t>
            </a:r>
            <a:r>
              <a:rPr lang="ru-RU" dirty="0"/>
              <a:t> </a:t>
            </a:r>
            <a:r>
              <a:rPr lang="ru-RU" dirty="0" err="1"/>
              <a:t>чытаць</a:t>
            </a:r>
            <a:r>
              <a:rPr lang="ru-RU" dirty="0"/>
              <a:t>, </a:t>
            </a:r>
            <a:r>
              <a:rPr lang="ru-RU" dirty="0" err="1"/>
              <a:t>пісаць</a:t>
            </a:r>
            <a:r>
              <a:rPr lang="ru-RU" dirty="0"/>
              <a:t>, </a:t>
            </a:r>
            <a:r>
              <a:rPr lang="ru-RU" dirty="0" err="1"/>
              <a:t>лічыць</a:t>
            </a:r>
            <a:r>
              <a:rPr lang="ru-RU" dirty="0"/>
              <a:t>. </a:t>
            </a:r>
          </a:p>
          <a:p>
            <a:r>
              <a:rPr lang="ru-RU" dirty="0"/>
              <a:t>“</a:t>
            </a:r>
            <a:r>
              <a:rPr lang="ru-RU" dirty="0" err="1"/>
              <a:t>Бацька</a:t>
            </a:r>
            <a:r>
              <a:rPr lang="ru-RU" dirty="0"/>
              <a:t> </a:t>
            </a:r>
            <a:r>
              <a:rPr lang="ru-RU" dirty="0" err="1"/>
              <a:t>вырашыў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гэтай</a:t>
            </a:r>
            <a:r>
              <a:rPr lang="ru-RU" dirty="0"/>
              <a:t> </a:t>
            </a:r>
            <a:r>
              <a:rPr lang="ru-RU" dirty="0" err="1"/>
              <a:t>прамудрасці</a:t>
            </a:r>
            <a:r>
              <a:rPr lang="ru-RU" dirty="0"/>
              <a:t> аж </a:t>
            </a:r>
            <a:r>
              <a:rPr lang="ru-RU" dirty="0" err="1"/>
              <a:t>занадта</a:t>
            </a:r>
            <a:r>
              <a:rPr lang="ru-RU" dirty="0"/>
              <a:t> для </a:t>
            </a:r>
            <a:r>
              <a:rPr lang="ru-RU" dirty="0" err="1"/>
              <a:t>таго</a:t>
            </a:r>
            <a:r>
              <a:rPr lang="ru-RU" dirty="0"/>
              <a:t>, </a:t>
            </a:r>
            <a:r>
              <a:rPr lang="ru-RU" dirty="0" err="1"/>
              <a:t>каб</a:t>
            </a:r>
            <a:r>
              <a:rPr lang="ru-RU" dirty="0"/>
              <a:t> </a:t>
            </a:r>
            <a:r>
              <a:rPr lang="ru-RU" dirty="0" err="1"/>
              <a:t>кіраваць</a:t>
            </a:r>
            <a:r>
              <a:rPr lang="ru-RU" dirty="0"/>
              <a:t> </a:t>
            </a:r>
          </a:p>
          <a:p>
            <a:r>
              <a:rPr lang="ru-RU" dirty="0" err="1"/>
              <a:t>гаспадаркай</a:t>
            </a:r>
            <a:r>
              <a:rPr lang="ru-RU" dirty="0"/>
              <a:t>, у </a:t>
            </a:r>
            <a:r>
              <a:rPr lang="ru-RU" dirty="0" err="1"/>
              <a:t>якой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да ста </a:t>
            </a:r>
            <a:r>
              <a:rPr lang="ru-RU" dirty="0" err="1"/>
              <a:t>лічыць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</a:t>
            </a:r>
            <a:r>
              <a:rPr lang="ru-RU" dirty="0" err="1"/>
              <a:t>чаго</a:t>
            </a:r>
            <a:r>
              <a:rPr lang="ru-RU" dirty="0"/>
              <a:t>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642942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err="1"/>
              <a:t>Можа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застаўся</a:t>
            </a:r>
            <a:r>
              <a:rPr lang="ru-RU" dirty="0"/>
              <a:t> б </a:t>
            </a:r>
            <a:r>
              <a:rPr lang="ru-RU" dirty="0" err="1"/>
              <a:t>будучы</a:t>
            </a:r>
            <a:r>
              <a:rPr lang="ru-RU" dirty="0"/>
              <a:t> </a:t>
            </a:r>
            <a:r>
              <a:rPr lang="ru-RU" dirty="0" err="1"/>
              <a:t>пісьменнік</a:t>
            </a:r>
            <a:r>
              <a:rPr lang="ru-RU" dirty="0"/>
              <a:t> </a:t>
            </a:r>
            <a:r>
              <a:rPr lang="ru-RU" dirty="0" err="1"/>
              <a:t>малаадукаваным</a:t>
            </a:r>
            <a:r>
              <a:rPr lang="ru-RU" dirty="0"/>
              <a:t> </a:t>
            </a:r>
            <a:r>
              <a:rPr lang="ru-RU" dirty="0" err="1"/>
              <a:t>чалавекам</a:t>
            </a:r>
            <a:r>
              <a:rPr lang="ru-RU" dirty="0"/>
              <a:t>, </a:t>
            </a:r>
            <a:r>
              <a:rPr lang="ru-RU" dirty="0" err="1"/>
              <a:t>каб</a:t>
            </a:r>
            <a:r>
              <a:rPr lang="ru-RU" dirty="0"/>
              <a:t> не </a:t>
            </a:r>
            <a:r>
              <a:rPr lang="ru-RU" dirty="0" err="1"/>
              <a:t>адзін</a:t>
            </a:r>
            <a:r>
              <a:rPr lang="ru-RU" dirty="0"/>
              <a:t> </a:t>
            </a:r>
            <a:r>
              <a:rPr lang="ru-RU" dirty="0" err="1"/>
              <a:t>трагічны</a:t>
            </a:r>
            <a:r>
              <a:rPr lang="ru-RU" dirty="0"/>
              <a:t> </a:t>
            </a:r>
            <a:r>
              <a:rPr lang="ru-RU" dirty="0" err="1"/>
              <a:t>выпадак</a:t>
            </a:r>
            <a:r>
              <a:rPr lang="ru-RU" dirty="0"/>
              <a:t>: </a:t>
            </a:r>
            <a:r>
              <a:rPr lang="ru-RU" dirty="0" err="1"/>
              <a:t>памерла</a:t>
            </a:r>
            <a:r>
              <a:rPr lang="ru-RU" dirty="0"/>
              <a:t>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маці</a:t>
            </a:r>
            <a:r>
              <a:rPr lang="ru-RU" dirty="0"/>
              <a:t>. </a:t>
            </a:r>
            <a:r>
              <a:rPr lang="ru-RU" dirty="0" err="1"/>
              <a:t>Бацька</a:t>
            </a:r>
            <a:r>
              <a:rPr lang="ru-RU" dirty="0"/>
              <a:t> </a:t>
            </a:r>
            <a:r>
              <a:rPr lang="ru-RU" dirty="0" err="1"/>
              <a:t>вырашыў</a:t>
            </a:r>
            <a:r>
              <a:rPr lang="ru-RU" dirty="0"/>
              <a:t> </a:t>
            </a:r>
            <a:r>
              <a:rPr lang="ru-RU" dirty="0" err="1"/>
              <a:t>ажаніцца</a:t>
            </a:r>
            <a:r>
              <a:rPr lang="ru-RU" dirty="0"/>
              <a:t> </a:t>
            </a:r>
            <a:r>
              <a:rPr lang="ru-RU" dirty="0" err="1"/>
              <a:t>другі</a:t>
            </a:r>
            <a:r>
              <a:rPr lang="ru-RU" dirty="0"/>
              <a:t> раз. Новая </a:t>
            </a:r>
            <a:r>
              <a:rPr lang="ru-RU" dirty="0" err="1"/>
              <a:t>сям’я</a:t>
            </a:r>
            <a:r>
              <a:rPr lang="ru-RU" dirty="0"/>
              <a:t>, </a:t>
            </a:r>
            <a:r>
              <a:rPr lang="ru-RU" dirty="0" err="1"/>
              <a:t>новая</a:t>
            </a:r>
            <a:r>
              <a:rPr lang="ru-RU" dirty="0"/>
              <a:t> </a:t>
            </a:r>
            <a:r>
              <a:rPr lang="ru-RU" dirty="0" err="1"/>
              <a:t>гаспадарка</a:t>
            </a:r>
            <a:r>
              <a:rPr lang="ru-RU" dirty="0"/>
              <a:t>, новы </a:t>
            </a:r>
            <a:r>
              <a:rPr lang="ru-RU" dirty="0" err="1"/>
              <a:t>нашчадак</a:t>
            </a:r>
            <a:r>
              <a:rPr lang="ru-RU" dirty="0"/>
              <a:t>... </a:t>
            </a:r>
            <a:r>
              <a:rPr lang="ru-RU" dirty="0" err="1"/>
              <a:t>Кандрату</a:t>
            </a:r>
            <a:r>
              <a:rPr lang="ru-RU" dirty="0"/>
              <a:t> </a:t>
            </a:r>
            <a:r>
              <a:rPr lang="ru-RU" dirty="0" err="1"/>
              <a:t>нічога</a:t>
            </a:r>
            <a:r>
              <a:rPr lang="ru-RU" dirty="0"/>
              <a:t> не </a:t>
            </a:r>
            <a:r>
              <a:rPr lang="ru-RU" dirty="0" err="1"/>
              <a:t>застаецца</a:t>
            </a:r>
            <a:r>
              <a:rPr lang="ru-RU" dirty="0"/>
              <a:t>, як “</a:t>
            </a:r>
            <a:r>
              <a:rPr lang="ru-RU" dirty="0" err="1"/>
              <a:t>ісці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людзі</a:t>
            </a:r>
            <a:r>
              <a:rPr lang="ru-RU" dirty="0"/>
              <a:t>”, </a:t>
            </a:r>
            <a:r>
              <a:rPr lang="ru-RU" dirty="0" err="1"/>
              <a:t>працягваць</a:t>
            </a:r>
            <a:r>
              <a:rPr lang="ru-RU" dirty="0"/>
              <a:t> далей сваю </a:t>
            </a:r>
            <a:r>
              <a:rPr lang="ru-RU" dirty="0" err="1"/>
              <a:t>адукацыю</a:t>
            </a:r>
            <a:r>
              <a:rPr lang="ru-RU" dirty="0"/>
              <a:t>. І </a:t>
            </a:r>
            <a:r>
              <a:rPr lang="ru-RU" dirty="0" err="1"/>
              <a:t>вось</a:t>
            </a:r>
            <a:r>
              <a:rPr lang="ru-RU" dirty="0"/>
              <a:t>, </a:t>
            </a:r>
            <a:r>
              <a:rPr lang="ru-RU" dirty="0" err="1"/>
              <a:t>пасля</a:t>
            </a:r>
            <a:r>
              <a:rPr lang="ru-RU" dirty="0"/>
              <a:t> </a:t>
            </a:r>
            <a:r>
              <a:rPr lang="ru-RU" dirty="0" err="1"/>
              <a:t>гадовага</a:t>
            </a:r>
            <a:r>
              <a:rPr lang="ru-RU" dirty="0"/>
              <a:t> </a:t>
            </a:r>
            <a:r>
              <a:rPr lang="ru-RU" dirty="0" err="1"/>
              <a:t>перапынку</a:t>
            </a:r>
            <a:r>
              <a:rPr lang="ru-RU" dirty="0"/>
              <a:t>,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зноў</a:t>
            </a:r>
            <a:r>
              <a:rPr lang="ru-RU" dirty="0"/>
              <a:t> у школе: </a:t>
            </a:r>
            <a:r>
              <a:rPr lang="ru-RU" dirty="0" err="1"/>
              <a:t>апошні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народнага</a:t>
            </a:r>
            <a:r>
              <a:rPr lang="ru-RU" dirty="0"/>
              <a:t> </a:t>
            </a:r>
            <a:r>
              <a:rPr lang="ru-RU" dirty="0" err="1"/>
              <a:t>вучылішча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мястэчку</a:t>
            </a:r>
            <a:r>
              <a:rPr lang="ru-RU" dirty="0"/>
              <a:t> Узда. У </a:t>
            </a:r>
            <a:r>
              <a:rPr lang="ru-RU" dirty="0" err="1"/>
              <a:t>наступным</a:t>
            </a:r>
            <a:r>
              <a:rPr lang="ru-RU" dirty="0"/>
              <a:t> </a:t>
            </a:r>
            <a:r>
              <a:rPr lang="ru-RU" dirty="0" err="1"/>
              <a:t>годзе</a:t>
            </a:r>
            <a:r>
              <a:rPr lang="ru-RU" dirty="0"/>
              <a:t> – </a:t>
            </a:r>
            <a:r>
              <a:rPr lang="ru-RU" dirty="0" err="1"/>
              <a:t>другі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чатырохкласнага</a:t>
            </a:r>
            <a:r>
              <a:rPr lang="ru-RU" dirty="0"/>
              <a:t> </a:t>
            </a:r>
            <a:r>
              <a:rPr lang="ru-RU" dirty="0" err="1"/>
              <a:t>вучылішча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мястэчку</a:t>
            </a:r>
            <a:r>
              <a:rPr lang="ru-RU" dirty="0"/>
              <a:t> </a:t>
            </a:r>
            <a:r>
              <a:rPr lang="ru-RU" dirty="0" err="1"/>
              <a:t>Стоўбцы</a:t>
            </a:r>
            <a:r>
              <a:rPr lang="ru-RU" dirty="0"/>
              <a:t>. </a:t>
            </a:r>
            <a:r>
              <a:rPr lang="ru-RU" dirty="0" err="1"/>
              <a:t>Вучоба</a:t>
            </a:r>
            <a:r>
              <a:rPr lang="ru-RU" dirty="0"/>
              <a:t> </a:t>
            </a:r>
            <a:r>
              <a:rPr lang="ru-RU" dirty="0" err="1"/>
              <a:t>давалася</a:t>
            </a:r>
            <a:r>
              <a:rPr lang="ru-RU" dirty="0"/>
              <a:t> </a:t>
            </a:r>
            <a:r>
              <a:rPr lang="ru-RU" dirty="0" err="1"/>
              <a:t>даволі</a:t>
            </a:r>
            <a:r>
              <a:rPr lang="ru-RU" dirty="0"/>
              <a:t> лёгка, </a:t>
            </a:r>
            <a:r>
              <a:rPr lang="ru-RU" dirty="0" err="1"/>
              <a:t>але</a:t>
            </a:r>
            <a:r>
              <a:rPr lang="ru-RU" dirty="0"/>
              <a:t> ... “на </a:t>
            </a:r>
            <a:r>
              <a:rPr lang="ru-RU" dirty="0" err="1"/>
              <a:t>гэтым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абмяжоўваўся</a:t>
            </a:r>
            <a:r>
              <a:rPr lang="ru-RU" dirty="0"/>
              <a:t> мой культурны рост.</a:t>
            </a:r>
          </a:p>
          <a:p>
            <a:pPr fontAlgn="base"/>
            <a:r>
              <a:rPr lang="ru-RU" dirty="0" err="1"/>
              <a:t>Кандрат</a:t>
            </a:r>
            <a:r>
              <a:rPr lang="ru-RU" dirty="0"/>
              <a:t> </a:t>
            </a:r>
            <a:r>
              <a:rPr lang="ru-RU" dirty="0" err="1"/>
              <a:t>паступае</a:t>
            </a:r>
            <a:r>
              <a:rPr lang="ru-RU" dirty="0"/>
              <a:t> у </a:t>
            </a:r>
            <a:r>
              <a:rPr lang="ru-RU" dirty="0" err="1"/>
              <a:t>вучыл</a:t>
            </a:r>
            <a:r>
              <a:rPr lang="en-US" dirty="0" err="1"/>
              <a:t>i</a:t>
            </a:r>
            <a:r>
              <a:rPr lang="ru-RU" dirty="0" err="1"/>
              <a:t>шча</a:t>
            </a:r>
            <a:r>
              <a:rPr lang="ru-RU" dirty="0"/>
              <a:t> у </a:t>
            </a:r>
            <a:r>
              <a:rPr lang="ru-RU" dirty="0" err="1"/>
              <a:t>Койданаве,дзе</a:t>
            </a:r>
            <a:r>
              <a:rPr lang="ru-RU" dirty="0"/>
              <a:t> была </a:t>
            </a:r>
            <a:r>
              <a:rPr lang="ru-RU" dirty="0" err="1"/>
              <a:t>багацейшая</a:t>
            </a:r>
            <a:r>
              <a:rPr lang="ru-RU" dirty="0"/>
              <a:t> </a:t>
            </a:r>
            <a:r>
              <a:rPr lang="ru-RU" dirty="0" err="1"/>
              <a:t>бібліятэка</a:t>
            </a:r>
            <a:r>
              <a:rPr lang="ru-RU" dirty="0"/>
              <a:t>. Тут </a:t>
            </a:r>
            <a:r>
              <a:rPr lang="ru-RU" dirty="0" err="1"/>
              <a:t>Кандрат</a:t>
            </a:r>
            <a:r>
              <a:rPr lang="ru-RU" dirty="0"/>
              <a:t> </a:t>
            </a:r>
            <a:r>
              <a:rPr lang="ru-RU" dirty="0" err="1"/>
              <a:t>старанна</a:t>
            </a:r>
            <a:r>
              <a:rPr lang="ru-RU" dirty="0"/>
              <a:t> </a:t>
            </a:r>
            <a:r>
              <a:rPr lang="ru-RU" dirty="0" err="1"/>
              <a:t>вучыцца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шмат </a:t>
            </a:r>
            <a:r>
              <a:rPr lang="ru-RU" dirty="0" err="1"/>
              <a:t>чытае</a:t>
            </a:r>
            <a:r>
              <a:rPr lang="ru-RU" dirty="0"/>
              <a:t>. Да </a:t>
            </a:r>
            <a:r>
              <a:rPr lang="ru-RU" dirty="0" err="1"/>
              <a:t>гэтага</a:t>
            </a:r>
            <a:r>
              <a:rPr lang="ru-RU" dirty="0"/>
              <a:t> ж часу </a:t>
            </a:r>
            <a:r>
              <a:rPr lang="ru-RU" dirty="0" err="1"/>
              <a:t>адносяцца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першыя</a:t>
            </a:r>
            <a:r>
              <a:rPr lang="ru-RU" dirty="0"/>
              <a:t> </a:t>
            </a:r>
            <a:r>
              <a:rPr lang="ru-RU" dirty="0" err="1"/>
              <a:t>спробы</a:t>
            </a:r>
            <a:r>
              <a:rPr lang="ru-RU" dirty="0"/>
              <a:t> </a:t>
            </a:r>
            <a:r>
              <a:rPr lang="ru-RU" dirty="0" err="1"/>
              <a:t>пяра</a:t>
            </a:r>
            <a:r>
              <a:rPr lang="ru-RU" dirty="0"/>
              <a:t>: </a:t>
            </a:r>
            <a:r>
              <a:rPr lang="ru-RU" dirty="0" err="1"/>
              <a:t>шаржы</a:t>
            </a:r>
            <a:r>
              <a:rPr lang="ru-RU" dirty="0"/>
              <a:t> на </a:t>
            </a:r>
            <a:r>
              <a:rPr lang="ru-RU" dirty="0" err="1"/>
              <a:t>сяброў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вершы</a:t>
            </a:r>
            <a:r>
              <a:rPr lang="ru-RU" dirty="0"/>
              <a:t>, </a:t>
            </a:r>
            <a:r>
              <a:rPr lang="ru-RU" dirty="0" err="1"/>
              <a:t>прасякнутыя</a:t>
            </a:r>
            <a:r>
              <a:rPr lang="ru-RU" dirty="0"/>
              <a:t> “</a:t>
            </a:r>
            <a:r>
              <a:rPr lang="ru-RU" dirty="0" err="1"/>
              <a:t>сусветнай</a:t>
            </a:r>
            <a:r>
              <a:rPr lang="ru-RU" dirty="0"/>
              <a:t> тугой”.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нават</a:t>
            </a:r>
            <a:r>
              <a:rPr lang="ru-RU" dirty="0"/>
              <a:t> </a:t>
            </a:r>
            <a:r>
              <a:rPr lang="ru-RU" dirty="0" err="1"/>
              <a:t>дасылае</a:t>
            </a:r>
            <a:r>
              <a:rPr lang="ru-RU" dirty="0"/>
              <a:t> </a:t>
            </a:r>
            <a:r>
              <a:rPr lang="ru-RU" dirty="0" err="1"/>
              <a:t>адзін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такіх</a:t>
            </a:r>
            <a:r>
              <a:rPr lang="ru-RU" dirty="0"/>
              <a:t> </a:t>
            </a:r>
            <a:r>
              <a:rPr lang="ru-RU" dirty="0" err="1"/>
              <a:t>вершаў</a:t>
            </a:r>
            <a:r>
              <a:rPr lang="ru-RU" dirty="0"/>
              <a:t> у </a:t>
            </a:r>
            <a:r>
              <a:rPr lang="ru-RU" dirty="0" err="1"/>
              <a:t>часопіс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... </a:t>
            </a:r>
            <a:r>
              <a:rPr lang="ru-RU" dirty="0" err="1"/>
              <a:t>Атрымаўшы</a:t>
            </a:r>
            <a:r>
              <a:rPr lang="ru-RU" dirty="0"/>
              <a:t> </a:t>
            </a:r>
            <a:r>
              <a:rPr lang="ru-RU" dirty="0" err="1"/>
              <a:t>адмоўны</a:t>
            </a:r>
            <a:r>
              <a:rPr lang="ru-RU" dirty="0"/>
              <a:t> </a:t>
            </a:r>
            <a:r>
              <a:rPr lang="ru-RU" dirty="0" err="1"/>
              <a:t>адказ</a:t>
            </a:r>
            <a:r>
              <a:rPr lang="ru-RU" dirty="0"/>
              <a:t>, юнак </a:t>
            </a:r>
            <a:r>
              <a:rPr lang="ru-RU" dirty="0" err="1"/>
              <a:t>пакідае</a:t>
            </a:r>
            <a:r>
              <a:rPr lang="ru-RU" dirty="0"/>
              <a:t> </a:t>
            </a:r>
            <a:r>
              <a:rPr lang="ru-RU" dirty="0" err="1"/>
              <a:t>займацца</a:t>
            </a:r>
            <a:r>
              <a:rPr lang="ru-RU" dirty="0"/>
              <a:t> </a:t>
            </a:r>
            <a:r>
              <a:rPr lang="ru-RU" dirty="0" err="1"/>
              <a:t>гэтай</a:t>
            </a:r>
            <a:r>
              <a:rPr lang="ru-RU" dirty="0"/>
              <a:t> </a:t>
            </a:r>
            <a:r>
              <a:rPr lang="ru-RU" dirty="0" err="1"/>
              <a:t>справай</a:t>
            </a:r>
            <a:r>
              <a:rPr lang="ru-RU" dirty="0"/>
              <a:t> на </a:t>
            </a:r>
            <a:r>
              <a:rPr lang="ru-RU" dirty="0" err="1"/>
              <a:t>цэлых</a:t>
            </a:r>
            <a:r>
              <a:rPr lang="ru-RU" dirty="0"/>
              <a:t> </a:t>
            </a:r>
            <a:r>
              <a:rPr lang="ru-RU" dirty="0" err="1"/>
              <a:t>восем</a:t>
            </a:r>
            <a:r>
              <a:rPr lang="ru-RU" dirty="0"/>
              <a:t> </a:t>
            </a:r>
            <a:r>
              <a:rPr lang="ru-RU" dirty="0" err="1"/>
              <a:t>гадоў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У 1913 </a:t>
            </a:r>
            <a:r>
              <a:rPr lang="ru-RU" dirty="0" err="1"/>
              <a:t>годзе</a:t>
            </a:r>
            <a:r>
              <a:rPr lang="ru-RU" dirty="0"/>
              <a:t> </a:t>
            </a:r>
            <a:r>
              <a:rPr lang="ru-RU" dirty="0" err="1"/>
              <a:t>Кандрат</a:t>
            </a:r>
            <a:r>
              <a:rPr lang="ru-RU" dirty="0"/>
              <a:t> </a:t>
            </a:r>
            <a:r>
              <a:rPr lang="ru-RU" dirty="0" err="1"/>
              <a:t>закончыў</a:t>
            </a:r>
            <a:r>
              <a:rPr lang="ru-RU" dirty="0"/>
              <a:t> </a:t>
            </a:r>
            <a:r>
              <a:rPr lang="ru-RU" dirty="0" err="1"/>
              <a:t>койданаўскае</a:t>
            </a:r>
            <a:r>
              <a:rPr lang="ru-RU" dirty="0"/>
              <a:t> </a:t>
            </a:r>
            <a:r>
              <a:rPr lang="ru-RU" dirty="0" err="1"/>
              <a:t>вучылішча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не </a:t>
            </a:r>
            <a:r>
              <a:rPr lang="ru-RU" dirty="0" err="1"/>
              <a:t>атрымаў</a:t>
            </a:r>
            <a:r>
              <a:rPr lang="ru-RU" dirty="0"/>
              <a:t> </a:t>
            </a:r>
            <a:r>
              <a:rPr lang="ru-RU" dirty="0" err="1"/>
              <a:t>ніякай</a:t>
            </a:r>
            <a:r>
              <a:rPr lang="ru-RU" dirty="0"/>
              <a:t> </a:t>
            </a:r>
            <a:r>
              <a:rPr lang="ru-RU" dirty="0" err="1"/>
              <a:t>спецыяльнасці</a:t>
            </a:r>
            <a:r>
              <a:rPr lang="ru-RU" dirty="0"/>
              <a:t>. Усё лета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працаваў</a:t>
            </a:r>
            <a:r>
              <a:rPr lang="ru-RU" dirty="0"/>
              <a:t> на </a:t>
            </a:r>
            <a:r>
              <a:rPr lang="ru-RU" dirty="0" err="1"/>
              <a:t>гаспадарцы</a:t>
            </a:r>
            <a:r>
              <a:rPr lang="ru-RU" dirty="0"/>
              <a:t>, </a:t>
            </a:r>
            <a:r>
              <a:rPr lang="ru-RU" dirty="0" err="1"/>
              <a:t>дапамагаў</a:t>
            </a:r>
            <a:r>
              <a:rPr lang="ru-RU" dirty="0"/>
              <a:t> </a:t>
            </a:r>
            <a:r>
              <a:rPr lang="ru-RU" dirty="0" err="1"/>
              <a:t>бацьку</a:t>
            </a:r>
            <a:r>
              <a:rPr lang="ru-RU" dirty="0"/>
              <a:t>, </a:t>
            </a:r>
            <a:r>
              <a:rPr lang="ru-RU" dirty="0" err="1"/>
              <a:t>сям’і</a:t>
            </a:r>
            <a:r>
              <a:rPr lang="ru-RU" dirty="0"/>
              <a:t>. </a:t>
            </a:r>
            <a:r>
              <a:rPr lang="ru-RU" dirty="0" err="1"/>
              <a:t>Трэба</a:t>
            </a:r>
            <a:r>
              <a:rPr lang="ru-RU" dirty="0"/>
              <a:t> было </a:t>
            </a:r>
            <a:r>
              <a:rPr lang="ru-RU" dirty="0" err="1"/>
              <a:t>думаць</a:t>
            </a:r>
            <a:r>
              <a:rPr lang="ru-RU" dirty="0"/>
              <a:t>, як </a:t>
            </a:r>
            <a:r>
              <a:rPr lang="ru-RU" dirty="0" err="1"/>
              <a:t>жыць</a:t>
            </a:r>
            <a:r>
              <a:rPr lang="ru-RU" dirty="0"/>
              <a:t> далей: у </a:t>
            </a:r>
            <a:r>
              <a:rPr lang="ru-RU" dirty="0" err="1"/>
              <a:t>бацькі</a:t>
            </a:r>
            <a:r>
              <a:rPr lang="ru-RU" dirty="0"/>
              <a:t> было </a:t>
            </a:r>
            <a:r>
              <a:rPr lang="ru-RU" dirty="0" err="1"/>
              <a:t>няшмат</a:t>
            </a:r>
            <a:r>
              <a:rPr lang="ru-RU" dirty="0"/>
              <a:t> </a:t>
            </a:r>
            <a:r>
              <a:rPr lang="ru-RU" dirty="0" err="1"/>
              <a:t>зямлі</a:t>
            </a:r>
            <a:r>
              <a:rPr lang="ru-RU" dirty="0"/>
              <a:t>, </a:t>
            </a:r>
            <a:r>
              <a:rPr lang="ru-RU" dirty="0" err="1"/>
              <a:t>няма</a:t>
            </a:r>
            <a:r>
              <a:rPr lang="ru-RU" dirty="0"/>
              <a:t> </a:t>
            </a:r>
            <a:r>
              <a:rPr lang="ru-RU" dirty="0" err="1"/>
              <a:t>чаго</a:t>
            </a:r>
            <a:r>
              <a:rPr lang="ru-RU" dirty="0"/>
              <a:t> </a:t>
            </a:r>
            <a:r>
              <a:rPr lang="ru-RU" dirty="0" err="1"/>
              <a:t>было</a:t>
            </a:r>
            <a:r>
              <a:rPr lang="ru-RU" dirty="0"/>
              <a:t> </a:t>
            </a:r>
            <a:r>
              <a:rPr lang="ru-RU" dirty="0" err="1"/>
              <a:t>разлічваць</a:t>
            </a:r>
            <a:r>
              <a:rPr lang="ru-RU" dirty="0"/>
              <a:t> на </a:t>
            </a:r>
            <a:r>
              <a:rPr lang="ru-RU" dirty="0" err="1"/>
              <a:t>ўласны</a:t>
            </a:r>
            <a:r>
              <a:rPr lang="ru-RU" dirty="0"/>
              <a:t> куток, на свой </a:t>
            </a:r>
            <a:r>
              <a:rPr lang="ru-RU" dirty="0" err="1"/>
              <a:t>надзел</a:t>
            </a:r>
            <a:r>
              <a:rPr lang="ru-RU" dirty="0"/>
              <a:t>. </a:t>
            </a:r>
            <a:r>
              <a:rPr lang="ru-RU" dirty="0" err="1"/>
              <a:t>Восенню</a:t>
            </a:r>
            <a:r>
              <a:rPr lang="ru-RU" dirty="0"/>
              <a:t>, </a:t>
            </a:r>
            <a:r>
              <a:rPr lang="ru-RU" dirty="0" err="1"/>
              <a:t>пазычыўшы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суседа</a:t>
            </a:r>
            <a:r>
              <a:rPr lang="ru-RU" dirty="0"/>
              <a:t> </a:t>
            </a:r>
            <a:r>
              <a:rPr lang="ru-RU" dirty="0" err="1"/>
              <a:t>тры</a:t>
            </a:r>
            <a:r>
              <a:rPr lang="ru-RU" dirty="0"/>
              <a:t> </a:t>
            </a:r>
            <a:r>
              <a:rPr lang="ru-RU" dirty="0" err="1"/>
              <a:t>рублі</a:t>
            </a:r>
            <a:r>
              <a:rPr lang="ru-RU" dirty="0"/>
              <a:t>, </a:t>
            </a:r>
            <a:r>
              <a:rPr lang="ru-RU" dirty="0" err="1"/>
              <a:t>Кандрат</a:t>
            </a:r>
            <a:r>
              <a:rPr lang="ru-RU" dirty="0"/>
              <a:t> </a:t>
            </a:r>
            <a:r>
              <a:rPr lang="ru-RU" dirty="0" err="1"/>
              <a:t>накіраваўся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Мінск</a:t>
            </a:r>
            <a:r>
              <a:rPr lang="ru-RU" dirty="0"/>
              <a:t>, </a:t>
            </a:r>
            <a:r>
              <a:rPr lang="ru-RU" dirty="0" err="1"/>
              <a:t>здаваць</a:t>
            </a:r>
            <a:r>
              <a:rPr lang="ru-RU" dirty="0"/>
              <a:t> </a:t>
            </a:r>
            <a:r>
              <a:rPr lang="ru-RU" dirty="0" err="1"/>
              <a:t>экстэрнам</a:t>
            </a:r>
            <a:r>
              <a:rPr lang="ru-RU" dirty="0"/>
              <a:t> экзамены на </a:t>
            </a:r>
            <a:r>
              <a:rPr lang="ru-RU" dirty="0" err="1"/>
              <a:t>званне</a:t>
            </a:r>
            <a:r>
              <a:rPr lang="ru-RU" dirty="0"/>
              <a:t> </a:t>
            </a:r>
            <a:r>
              <a:rPr lang="ru-RU" dirty="0" err="1"/>
              <a:t>народнага</a:t>
            </a:r>
            <a:r>
              <a:rPr lang="ru-RU" dirty="0"/>
              <a:t> </a:t>
            </a:r>
            <a:r>
              <a:rPr lang="ru-RU" dirty="0" err="1"/>
              <a:t>настаўніка</a:t>
            </a:r>
            <a:r>
              <a:rPr lang="ru-RU" dirty="0"/>
              <a:t>. </a:t>
            </a:r>
            <a:r>
              <a:rPr lang="ru-RU" dirty="0" err="1"/>
              <a:t>Здаў</a:t>
            </a:r>
            <a:r>
              <a:rPr lang="ru-RU" dirty="0"/>
              <a:t> экзамены </a:t>
            </a:r>
            <a:r>
              <a:rPr lang="ru-RU" dirty="0" err="1"/>
              <a:t>і</a:t>
            </a:r>
            <a:r>
              <a:rPr lang="ru-RU" dirty="0"/>
              <a:t>, </a:t>
            </a:r>
            <a:r>
              <a:rPr lang="ru-RU" dirty="0" err="1"/>
              <a:t>шчаслівы</a:t>
            </a:r>
            <a:r>
              <a:rPr lang="ru-RU" dirty="0"/>
              <a:t>, </a:t>
            </a:r>
            <a:r>
              <a:rPr lang="ru-RU" dirty="0" err="1"/>
              <a:t>вярнуўся</a:t>
            </a:r>
            <a:r>
              <a:rPr lang="ru-RU" dirty="0"/>
              <a:t> </a:t>
            </a:r>
            <a:r>
              <a:rPr lang="ru-RU" dirty="0" err="1"/>
              <a:t>дадому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ужо </a:t>
            </a:r>
            <a:r>
              <a:rPr lang="ru-RU" dirty="0" err="1"/>
              <a:t>кастрычнік</a:t>
            </a:r>
            <a:r>
              <a:rPr lang="ru-RU" dirty="0"/>
              <a:t>, </a:t>
            </a:r>
            <a:r>
              <a:rPr lang="ru-RU" dirty="0" err="1"/>
              <a:t>таму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 не </a:t>
            </a:r>
            <a:r>
              <a:rPr lang="ru-RU" dirty="0" err="1"/>
              <a:t>змог</a:t>
            </a:r>
            <a:r>
              <a:rPr lang="ru-RU" dirty="0"/>
              <a:t> </a:t>
            </a:r>
            <a:r>
              <a:rPr lang="ru-RU" dirty="0" err="1"/>
              <a:t>уладкавацца</a:t>
            </a:r>
            <a:r>
              <a:rPr lang="ru-RU" dirty="0"/>
              <a:t> на </a:t>
            </a:r>
            <a:r>
              <a:rPr lang="ru-RU" dirty="0" err="1"/>
              <a:t>працу</a:t>
            </a:r>
            <a:r>
              <a:rPr lang="ru-RU" dirty="0"/>
              <a:t> (не было </a:t>
            </a:r>
            <a:r>
              <a:rPr lang="ru-RU" dirty="0" err="1"/>
              <a:t>свабодных</a:t>
            </a:r>
            <a:r>
              <a:rPr lang="ru-RU" dirty="0"/>
              <a:t> </a:t>
            </a:r>
            <a:r>
              <a:rPr lang="ru-RU" dirty="0" err="1"/>
              <a:t>месцаў</a:t>
            </a:r>
            <a:r>
              <a:rPr lang="ru-RU" dirty="0"/>
              <a:t>). </a:t>
            </a:r>
            <a:r>
              <a:rPr lang="ru-RU" dirty="0" err="1"/>
              <a:t>Таму</a:t>
            </a:r>
            <a:r>
              <a:rPr lang="ru-RU" dirty="0"/>
              <a:t> </a:t>
            </a:r>
            <a:r>
              <a:rPr lang="ru-RU" dirty="0" err="1"/>
              <a:t>зімой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вясною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ездзіў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бацькам</a:t>
            </a:r>
            <a:r>
              <a:rPr lang="ru-RU" dirty="0"/>
              <a:t> на </a:t>
            </a:r>
            <a:r>
              <a:rPr lang="ru-RU" dirty="0" err="1"/>
              <a:t>заробкі</a:t>
            </a:r>
            <a:r>
              <a:rPr lang="ru-RU" dirty="0"/>
              <a:t>. </a:t>
            </a:r>
            <a:r>
              <a:rPr lang="ru-RU" dirty="0" err="1"/>
              <a:t>Восенню</a:t>
            </a:r>
            <a:r>
              <a:rPr lang="ru-RU" dirty="0"/>
              <a:t> 1914 года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накіравалі</a:t>
            </a:r>
            <a:r>
              <a:rPr lang="ru-RU" dirty="0"/>
              <a:t> </a:t>
            </a:r>
            <a:r>
              <a:rPr lang="ru-RU" dirty="0" err="1"/>
              <a:t>настаўнічаць</a:t>
            </a:r>
            <a:r>
              <a:rPr lang="ru-RU" dirty="0"/>
              <a:t> у в. </a:t>
            </a:r>
            <a:r>
              <a:rPr lang="ru-RU" dirty="0" err="1"/>
              <a:t>Мнішаны</a:t>
            </a:r>
            <a:r>
              <a:rPr lang="ru-RU" dirty="0"/>
              <a:t>. Але </a:t>
            </a:r>
            <a:r>
              <a:rPr lang="ru-RU" dirty="0" err="1"/>
              <a:t>працаваць</a:t>
            </a:r>
            <a:r>
              <a:rPr lang="ru-RU" dirty="0"/>
              <a:t> тут </a:t>
            </a:r>
            <a:r>
              <a:rPr lang="ru-RU" dirty="0" err="1"/>
              <a:t>давялося</a:t>
            </a:r>
            <a:r>
              <a:rPr lang="ru-RU" dirty="0"/>
              <a:t> </a:t>
            </a:r>
            <a:r>
              <a:rPr lang="ru-RU" dirty="0" err="1"/>
              <a:t>толькі</a:t>
            </a:r>
            <a:r>
              <a:rPr lang="ru-RU" dirty="0"/>
              <a:t> </a:t>
            </a:r>
            <a:r>
              <a:rPr lang="ru-RU" dirty="0" err="1"/>
              <a:t>адзін</a:t>
            </a:r>
            <a:r>
              <a:rPr lang="ru-RU" dirty="0"/>
              <a:t> </a:t>
            </a:r>
            <a:r>
              <a:rPr lang="ru-RU" dirty="0" err="1"/>
              <a:t>школьны</a:t>
            </a:r>
            <a:r>
              <a:rPr lang="ru-RU" dirty="0"/>
              <a:t> сезон.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052886" cy="49466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 1914 года </a:t>
            </a:r>
            <a:r>
              <a:rPr lang="ru-RU" dirty="0" err="1"/>
              <a:t>пачалася</a:t>
            </a:r>
            <a:r>
              <a:rPr lang="ru-RU" dirty="0"/>
              <a:t> першая </a:t>
            </a:r>
            <a:r>
              <a:rPr lang="ru-RU" dirty="0" err="1"/>
              <a:t>сусветная</a:t>
            </a:r>
            <a:r>
              <a:rPr lang="ru-RU" dirty="0"/>
              <a:t> </a:t>
            </a:r>
            <a:r>
              <a:rPr lang="ru-RU" dirty="0" err="1"/>
              <a:t>вайна</a:t>
            </a:r>
            <a:r>
              <a:rPr lang="ru-RU" dirty="0"/>
              <a:t> Была </a:t>
            </a:r>
            <a:r>
              <a:rPr lang="ru-RU" dirty="0" err="1"/>
              <a:t>аб’яўлена</a:t>
            </a:r>
            <a:r>
              <a:rPr lang="ru-RU" dirty="0"/>
              <a:t> </a:t>
            </a:r>
            <a:r>
              <a:rPr lang="ru-RU" dirty="0" err="1"/>
              <a:t>мабілізацыя</a:t>
            </a:r>
            <a:r>
              <a:rPr lang="ru-RU" dirty="0"/>
              <a:t>, </a:t>
            </a:r>
            <a:r>
              <a:rPr lang="ru-RU" dirty="0" err="1"/>
              <a:t>дарослых</a:t>
            </a:r>
            <a:r>
              <a:rPr lang="ru-RU" dirty="0"/>
              <a:t> </a:t>
            </a:r>
            <a:r>
              <a:rPr lang="ru-RU" dirty="0" err="1"/>
              <a:t>мужчын</a:t>
            </a:r>
            <a:r>
              <a:rPr lang="ru-RU" dirty="0"/>
              <a:t> </a:t>
            </a:r>
            <a:r>
              <a:rPr lang="ru-RU" dirty="0" err="1"/>
              <a:t>бралі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пасылалі</a:t>
            </a:r>
            <a:r>
              <a:rPr lang="ru-RU" dirty="0"/>
              <a:t> на фронт. </a:t>
            </a:r>
            <a:r>
              <a:rPr lang="ru-RU" dirty="0" err="1"/>
              <a:t>Дайшла</a:t>
            </a:r>
            <a:r>
              <a:rPr lang="ru-RU" dirty="0"/>
              <a:t> </a:t>
            </a:r>
            <a:r>
              <a:rPr lang="ru-RU" dirty="0" err="1"/>
              <a:t>чарга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да </a:t>
            </a:r>
            <a:r>
              <a:rPr lang="ru-RU" dirty="0" err="1"/>
              <a:t>Кандрата</a:t>
            </a:r>
            <a:r>
              <a:rPr lang="ru-RU" dirty="0"/>
              <a:t>. Яго </a:t>
            </a:r>
            <a:r>
              <a:rPr lang="ru-RU" dirty="0" err="1"/>
              <a:t>накіравалі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школу </a:t>
            </a:r>
            <a:r>
              <a:rPr lang="ru-RU" dirty="0" err="1"/>
              <a:t>прапаршчыкаў</a:t>
            </a:r>
            <a:r>
              <a:rPr lang="ru-RU" dirty="0"/>
              <a:t> у </a:t>
            </a:r>
            <a:r>
              <a:rPr lang="ru-RU" dirty="0" err="1"/>
              <a:t>Гатчыне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якой</a:t>
            </a:r>
            <a:r>
              <a:rPr lang="ru-RU" dirty="0"/>
              <a:t>, </a:t>
            </a:r>
            <a:r>
              <a:rPr lang="ru-RU" dirty="0" err="1"/>
              <a:t>праз</a:t>
            </a:r>
            <a:r>
              <a:rPr lang="ru-RU" dirty="0"/>
              <a:t> </a:t>
            </a:r>
            <a:r>
              <a:rPr lang="ru-RU" dirty="0" err="1"/>
              <a:t>тры</a:t>
            </a:r>
            <a:r>
              <a:rPr lang="ru-RU" dirty="0"/>
              <a:t> месяцы,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выйшаў</a:t>
            </a:r>
            <a:r>
              <a:rPr lang="ru-RU" dirty="0"/>
              <a:t> </a:t>
            </a:r>
            <a:r>
              <a:rPr lang="ru-RU" dirty="0" err="1"/>
              <a:t>маладым</a:t>
            </a:r>
            <a:r>
              <a:rPr lang="ru-RU" dirty="0"/>
              <a:t> </a:t>
            </a:r>
            <a:r>
              <a:rPr lang="ru-RU" dirty="0" err="1"/>
              <a:t>афіцэрам</a:t>
            </a:r>
            <a:r>
              <a:rPr lang="ru-RU" dirty="0"/>
              <a:t>. </a:t>
            </a:r>
            <a:r>
              <a:rPr lang="ru-RU" dirty="0" err="1"/>
              <a:t>Затым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фронт у </a:t>
            </a:r>
            <a:r>
              <a:rPr lang="ru-RU" dirty="0" err="1"/>
              <a:t>Румыніі</a:t>
            </a:r>
            <a:r>
              <a:rPr lang="ru-RU" dirty="0"/>
              <a:t>. </a:t>
            </a:r>
            <a:r>
              <a:rPr lang="ru-RU" dirty="0" err="1"/>
              <a:t>Будучы</a:t>
            </a:r>
            <a:r>
              <a:rPr lang="ru-RU" dirty="0"/>
              <a:t> </a:t>
            </a:r>
            <a:r>
              <a:rPr lang="ru-RU" dirty="0" err="1"/>
              <a:t>пісьменнік</a:t>
            </a:r>
            <a:r>
              <a:rPr lang="ru-RU" dirty="0"/>
              <a:t> </a:t>
            </a:r>
            <a:r>
              <a:rPr lang="ru-RU" dirty="0" err="1"/>
              <a:t>даслужыўся</a:t>
            </a:r>
            <a:r>
              <a:rPr lang="ru-RU" dirty="0"/>
              <a:t> </a:t>
            </a:r>
            <a:r>
              <a:rPr lang="ru-RU" dirty="0" err="1"/>
              <a:t>спачатку</a:t>
            </a:r>
            <a:r>
              <a:rPr lang="ru-RU" dirty="0"/>
              <a:t> да </a:t>
            </a:r>
            <a:r>
              <a:rPr lang="ru-RU" dirty="0" err="1"/>
              <a:t>паручніка</a:t>
            </a:r>
            <a:r>
              <a:rPr lang="ru-RU" dirty="0"/>
              <a:t>. А </a:t>
            </a:r>
            <a:r>
              <a:rPr lang="ru-RU" dirty="0" err="1"/>
              <a:t>потым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да </a:t>
            </a:r>
            <a:r>
              <a:rPr lang="ru-RU" dirty="0" err="1"/>
              <a:t>капітана</a:t>
            </a:r>
            <a:r>
              <a:rPr lang="ru-RU" dirty="0"/>
              <a:t>. </a:t>
            </a:r>
          </a:p>
        </p:txBody>
      </p:sp>
      <p:pic>
        <p:nvPicPr>
          <p:cNvPr id="4" name="Рисунок 3" descr="K_Krapi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1171575"/>
            <a:ext cx="4543425" cy="5686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4488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Ваенныя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гады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Восень</a:t>
            </a:r>
            <a:r>
              <a:rPr lang="ru-RU" dirty="0"/>
              <a:t> 1917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695828" cy="5303838"/>
          </a:xfrm>
        </p:spPr>
        <p:txBody>
          <a:bodyPr>
            <a:normAutofit/>
          </a:bodyPr>
          <a:lstStyle/>
          <a:p>
            <a:r>
              <a:rPr lang="ru-RU" dirty="0" err="1"/>
              <a:t>Адбываецца</a:t>
            </a:r>
            <a:r>
              <a:rPr lang="ru-RU" dirty="0"/>
              <a:t> </a:t>
            </a:r>
            <a:r>
              <a:rPr lang="ru-RU" dirty="0" err="1"/>
              <a:t>даволі</a:t>
            </a:r>
            <a:r>
              <a:rPr lang="ru-RU" dirty="0"/>
              <a:t>  </a:t>
            </a:r>
            <a:r>
              <a:rPr lang="ru-RU" dirty="0" err="1"/>
              <a:t>значная</a:t>
            </a:r>
            <a:r>
              <a:rPr lang="ru-RU" dirty="0"/>
              <a:t> </a:t>
            </a:r>
            <a:r>
              <a:rPr lang="ru-RU" dirty="0" err="1"/>
              <a:t>падзея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жыцці</a:t>
            </a:r>
            <a:r>
              <a:rPr lang="ru-RU" dirty="0"/>
              <a:t> </a:t>
            </a:r>
            <a:r>
              <a:rPr lang="ru-RU" dirty="0" err="1"/>
              <a:t>самога</a:t>
            </a:r>
            <a:r>
              <a:rPr lang="ru-RU" dirty="0"/>
              <a:t> </a:t>
            </a:r>
            <a:r>
              <a:rPr lang="ru-RU" dirty="0" err="1"/>
              <a:t>Кандрата</a:t>
            </a:r>
            <a:r>
              <a:rPr lang="ru-RU" dirty="0"/>
              <a:t>: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ажаніўся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дзяўчынай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сваёй </a:t>
            </a:r>
            <a:r>
              <a:rPr lang="ru-RU" dirty="0" err="1"/>
              <a:t>вёскі</a:t>
            </a:r>
            <a:r>
              <a:rPr lang="ru-RU" dirty="0"/>
              <a:t>, </a:t>
            </a:r>
            <a:r>
              <a:rPr lang="ru-RU" dirty="0" err="1"/>
              <a:t>Аленай</a:t>
            </a:r>
            <a:r>
              <a:rPr lang="ru-RU" dirty="0"/>
              <a:t> </a:t>
            </a:r>
            <a:r>
              <a:rPr lang="ru-RU" dirty="0" err="1"/>
              <a:t>Махнач</a:t>
            </a:r>
            <a:r>
              <a:rPr lang="ru-RU" dirty="0"/>
              <a:t>. </a:t>
            </a:r>
            <a:r>
              <a:rPr lang="ru-RU" dirty="0" err="1"/>
              <a:t>Неўзабаве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іх</a:t>
            </a:r>
            <a:r>
              <a:rPr lang="ru-RU" dirty="0"/>
              <a:t> </a:t>
            </a:r>
            <a:r>
              <a:rPr lang="ru-RU" dirty="0" err="1"/>
              <a:t>нарадзіўся</a:t>
            </a:r>
            <a:r>
              <a:rPr lang="ru-RU" dirty="0"/>
              <a:t> сын,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пражыў</a:t>
            </a:r>
            <a:r>
              <a:rPr lang="ru-RU" dirty="0"/>
              <a:t> </a:t>
            </a:r>
            <a:r>
              <a:rPr lang="ru-RU" dirty="0" err="1"/>
              <a:t>зусім</a:t>
            </a:r>
            <a:r>
              <a:rPr lang="ru-RU" dirty="0"/>
              <a:t> </a:t>
            </a:r>
            <a:r>
              <a:rPr lang="ru-RU" dirty="0" err="1"/>
              <a:t>нядоўга</a:t>
            </a:r>
            <a:r>
              <a:rPr lang="ru-RU" dirty="0"/>
              <a:t>.</a:t>
            </a:r>
          </a:p>
        </p:txBody>
      </p:sp>
      <p:pic>
        <p:nvPicPr>
          <p:cNvPr id="4" name="Рисунок 3" descr="cb443ff61a81080cd03d97592c6cad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071546"/>
            <a:ext cx="4000496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2571744"/>
            <a:ext cx="8298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Творчая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біяграфія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Крапівы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686800" cy="3429000"/>
          </a:xfrm>
        </p:spPr>
        <p:txBody>
          <a:bodyPr>
            <a:noAutofit/>
          </a:bodyPr>
          <a:lstStyle/>
          <a:p>
            <a:pPr fontAlgn="base"/>
            <a:r>
              <a:rPr lang="ru-RU" sz="2400" dirty="0">
                <a:solidFill>
                  <a:schemeClr val="tx1"/>
                </a:solidFill>
              </a:rPr>
              <a:t>У 1921 г. </a:t>
            </a:r>
            <a:r>
              <a:rPr lang="ru-RU" sz="2400" dirty="0" err="1">
                <a:solidFill>
                  <a:schemeClr val="tx1"/>
                </a:solidFill>
              </a:rPr>
              <a:t>Кандрат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Кандратавіч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зноў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пачынае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пісаць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Ён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дасылае</a:t>
            </a:r>
            <a:r>
              <a:rPr lang="ru-RU" sz="2400" dirty="0">
                <a:solidFill>
                  <a:schemeClr val="tx1"/>
                </a:solidFill>
              </a:rPr>
              <a:t> свае </a:t>
            </a:r>
            <a:r>
              <a:rPr lang="ru-RU" sz="2400" dirty="0" err="1">
                <a:solidFill>
                  <a:schemeClr val="tx1"/>
                </a:solidFill>
              </a:rPr>
              <a:t>творы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ў</a:t>
            </a:r>
            <a:r>
              <a:rPr lang="ru-RU" sz="2400" dirty="0">
                <a:solidFill>
                  <a:schemeClr val="tx1"/>
                </a:solidFill>
              </a:rPr>
              <a:t> газету “Красноармейская правда”. </a:t>
            </a:r>
            <a:r>
              <a:rPr lang="ru-RU" sz="2400" dirty="0" err="1">
                <a:solidFill>
                  <a:schemeClr val="tx1"/>
                </a:solidFill>
              </a:rPr>
              <a:t>Гэта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былі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нататкі</a:t>
            </a:r>
            <a:r>
              <a:rPr lang="ru-RU" sz="2400" dirty="0">
                <a:solidFill>
                  <a:schemeClr val="tx1"/>
                </a:solidFill>
              </a:rPr>
              <a:t>, фельетоны, </a:t>
            </a:r>
            <a:r>
              <a:rPr lang="ru-RU" sz="2400" dirty="0" err="1">
                <a:solidFill>
                  <a:schemeClr val="tx1"/>
                </a:solidFill>
              </a:rPr>
              <a:t>вершы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ў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гумарыстычным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сатырычным</a:t>
            </a:r>
            <a:r>
              <a:rPr lang="ru-RU" sz="2400" dirty="0">
                <a:solidFill>
                  <a:schemeClr val="tx1"/>
                </a:solidFill>
              </a:rPr>
              <a:t> плане. </a:t>
            </a:r>
            <a:r>
              <a:rPr lang="ru-RU" sz="2400" dirty="0" err="1">
                <a:solidFill>
                  <a:schemeClr val="tx1"/>
                </a:solidFill>
              </a:rPr>
              <a:t>Спачатку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пісаў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рускай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мове</a:t>
            </a:r>
            <a:r>
              <a:rPr lang="ru-RU" sz="2400" dirty="0">
                <a:solidFill>
                  <a:schemeClr val="tx1"/>
                </a:solidFill>
              </a:rPr>
              <a:t>, а </a:t>
            </a:r>
            <a:r>
              <a:rPr lang="ru-RU" sz="2400" dirty="0" err="1">
                <a:solidFill>
                  <a:schemeClr val="tx1"/>
                </a:solidFill>
              </a:rPr>
              <a:t>потым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прачытаўшы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ў</a:t>
            </a:r>
            <a:r>
              <a:rPr lang="ru-RU" sz="2400" dirty="0">
                <a:solidFill>
                  <a:schemeClr val="tx1"/>
                </a:solidFill>
              </a:rPr>
              <a:t> “</a:t>
            </a:r>
            <a:r>
              <a:rPr lang="ru-RU" sz="2400" dirty="0" err="1">
                <a:solidFill>
                  <a:schemeClr val="tx1"/>
                </a:solidFill>
              </a:rPr>
              <a:t>Савецкай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Беларусі</a:t>
            </a:r>
            <a:r>
              <a:rPr lang="ru-RU" sz="2400" dirty="0">
                <a:solidFill>
                  <a:schemeClr val="tx1"/>
                </a:solidFill>
              </a:rPr>
              <a:t>” </a:t>
            </a:r>
            <a:r>
              <a:rPr lang="ru-RU" sz="2400" dirty="0" err="1">
                <a:solidFill>
                  <a:schemeClr val="tx1"/>
                </a:solidFill>
              </a:rPr>
              <a:t>твор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беларускай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мове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паспрабаваў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напісаць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Атрымалася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Прынёс</a:t>
            </a:r>
            <a:r>
              <a:rPr lang="ru-RU" sz="2400" dirty="0">
                <a:solidFill>
                  <a:schemeClr val="tx1"/>
                </a:solidFill>
              </a:rPr>
              <a:t> свой верш у </a:t>
            </a:r>
            <a:r>
              <a:rPr lang="ru-RU" sz="2400" dirty="0" err="1">
                <a:solidFill>
                  <a:schemeClr val="tx1"/>
                </a:solidFill>
              </a:rPr>
              <a:t>рэдакцыю</a:t>
            </a:r>
            <a:r>
              <a:rPr lang="ru-RU" sz="2400" dirty="0">
                <a:solidFill>
                  <a:schemeClr val="tx1"/>
                </a:solidFill>
              </a:rPr>
              <a:t>...</a:t>
            </a:r>
          </a:p>
          <a:p>
            <a:pPr fontAlgn="base"/>
            <a:r>
              <a:rPr lang="ru-RU" sz="2400" dirty="0" err="1">
                <a:solidFill>
                  <a:schemeClr val="tx1"/>
                </a:solidFill>
              </a:rPr>
              <a:t>Менавіта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гэтага</a:t>
            </a:r>
            <a:r>
              <a:rPr lang="ru-RU" sz="2400" dirty="0">
                <a:solidFill>
                  <a:schemeClr val="tx1"/>
                </a:solidFill>
              </a:rPr>
              <a:t> часу </a:t>
            </a:r>
            <a:r>
              <a:rPr lang="ru-RU" sz="2400" dirty="0" err="1">
                <a:solidFill>
                  <a:schemeClr val="tx1"/>
                </a:solidFill>
              </a:rPr>
              <a:t>пачынаецца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творчая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біяграфія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Крапівы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643314"/>
            <a:ext cx="9209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Пісьменнік</a:t>
            </a:r>
            <a:r>
              <a:rPr lang="ru-RU" sz="2400" dirty="0"/>
              <a:t> </a:t>
            </a:r>
            <a:r>
              <a:rPr lang="ru-RU" sz="2400" dirty="0" err="1"/>
              <a:t>старанна</a:t>
            </a:r>
            <a:r>
              <a:rPr lang="ru-RU" sz="2400" dirty="0"/>
              <a:t> </a:t>
            </a:r>
            <a:r>
              <a:rPr lang="ru-RU" sz="2400" dirty="0" err="1"/>
              <a:t>вучыўся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адначасова</a:t>
            </a:r>
            <a:r>
              <a:rPr lang="ru-RU" sz="2400" dirty="0"/>
              <a:t> </a:t>
            </a:r>
            <a:r>
              <a:rPr lang="ru-RU" sz="2400" dirty="0" err="1"/>
              <a:t>займаўся</a:t>
            </a:r>
            <a:r>
              <a:rPr lang="ru-RU" sz="2400" dirty="0"/>
              <a:t> </a:t>
            </a:r>
            <a:r>
              <a:rPr lang="ru-RU" sz="2400" dirty="0" err="1"/>
              <a:t>навукова-даследчай</a:t>
            </a:r>
            <a:r>
              <a:rPr lang="ru-RU" sz="2400" dirty="0"/>
              <a:t> </a:t>
            </a:r>
            <a:r>
              <a:rPr lang="ru-RU" sz="2400" dirty="0" err="1"/>
              <a:t>працай</a:t>
            </a:r>
            <a:r>
              <a:rPr lang="ru-RU" sz="2400" dirty="0"/>
              <a:t>. </a:t>
            </a:r>
          </a:p>
          <a:p>
            <a:r>
              <a:rPr lang="ru-RU" sz="2400" dirty="0"/>
              <a:t>У 1930 г. </a:t>
            </a:r>
            <a:r>
              <a:rPr lang="ru-RU" sz="2400" dirty="0" err="1"/>
              <a:t>ён</a:t>
            </a:r>
            <a:r>
              <a:rPr lang="ru-RU" sz="2400" dirty="0"/>
              <a:t> </a:t>
            </a:r>
            <a:r>
              <a:rPr lang="ru-RU" sz="2400" dirty="0" err="1"/>
              <a:t>заканчвае</a:t>
            </a:r>
            <a:r>
              <a:rPr lang="ru-RU" sz="2400" dirty="0"/>
              <a:t> БДУ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атрымлівае</a:t>
            </a:r>
            <a:r>
              <a:rPr lang="ru-RU" sz="2400" dirty="0"/>
              <a:t> </a:t>
            </a:r>
            <a:r>
              <a:rPr lang="ru-RU" sz="2400" dirty="0" err="1"/>
              <a:t>дыплом</a:t>
            </a:r>
            <a:r>
              <a:rPr lang="ru-RU" sz="2400" dirty="0"/>
              <a:t>. З </a:t>
            </a:r>
            <a:r>
              <a:rPr lang="ru-RU" sz="2400" dirty="0" err="1"/>
              <a:t>гэтага</a:t>
            </a:r>
            <a:r>
              <a:rPr lang="ru-RU" sz="2400" dirty="0"/>
              <a:t> часу </a:t>
            </a:r>
            <a:r>
              <a:rPr lang="ru-RU" sz="2400" dirty="0" err="1"/>
              <a:t>Кандрат</a:t>
            </a:r>
            <a:r>
              <a:rPr lang="ru-RU" sz="2400" dirty="0"/>
              <a:t> </a:t>
            </a:r>
            <a:r>
              <a:rPr lang="ru-RU" sz="2400" dirty="0" err="1"/>
              <a:t>вырашае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займацца</a:t>
            </a:r>
            <a:r>
              <a:rPr lang="ru-RU" sz="2400" dirty="0"/>
              <a:t> </a:t>
            </a:r>
            <a:r>
              <a:rPr lang="ru-RU" sz="2400" dirty="0" err="1"/>
              <a:t>літаратурай</a:t>
            </a:r>
            <a:r>
              <a:rPr lang="ru-RU" sz="2400" dirty="0"/>
              <a:t>. Кола </a:t>
            </a:r>
            <a:r>
              <a:rPr lang="ru-RU" sz="2400" dirty="0" err="1"/>
              <a:t>інтарэсаў</a:t>
            </a:r>
            <a:r>
              <a:rPr lang="ru-RU" sz="2400" dirty="0"/>
              <a:t> </a:t>
            </a:r>
            <a:r>
              <a:rPr lang="ru-RU" sz="2400" dirty="0" err="1"/>
              <a:t>акрэслілася</a:t>
            </a:r>
            <a:r>
              <a:rPr lang="ru-RU" sz="2400" dirty="0"/>
              <a:t> </a:t>
            </a:r>
            <a:r>
              <a:rPr lang="ru-RU" sz="2400" dirty="0" err="1"/>
              <a:t>даволі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выразна</a:t>
            </a:r>
            <a:r>
              <a:rPr lang="ru-RU" sz="2400" dirty="0"/>
              <a:t>: </a:t>
            </a:r>
            <a:r>
              <a:rPr lang="ru-RU" sz="2400" dirty="0" err="1"/>
              <a:t>гэта</a:t>
            </a:r>
            <a:r>
              <a:rPr lang="ru-RU" sz="2400" dirty="0"/>
              <a:t> </a:t>
            </a:r>
            <a:r>
              <a:rPr lang="ru-RU" sz="2400" dirty="0" err="1"/>
              <a:t>сатырычныя</a:t>
            </a:r>
            <a:r>
              <a:rPr lang="ru-RU" sz="2400" dirty="0"/>
              <a:t> </a:t>
            </a:r>
            <a:r>
              <a:rPr lang="ru-RU" sz="2400" dirty="0" err="1"/>
              <a:t>вершы</a:t>
            </a:r>
            <a:r>
              <a:rPr lang="ru-RU" sz="2400" dirty="0"/>
              <a:t>, </a:t>
            </a:r>
            <a:r>
              <a:rPr lang="ru-RU" sz="2400" dirty="0" err="1"/>
              <a:t>творы</a:t>
            </a:r>
            <a:r>
              <a:rPr lang="ru-RU" sz="2400" dirty="0"/>
              <a:t>, </a:t>
            </a:r>
            <a:r>
              <a:rPr lang="ru-RU" sz="2400" dirty="0" err="1"/>
              <a:t>п’есы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, </a:t>
            </a:r>
            <a:r>
              <a:rPr lang="ru-RU" sz="2400" dirty="0" err="1"/>
              <a:t>безумоўна</a:t>
            </a:r>
            <a:r>
              <a:rPr lang="ru-RU" sz="2400" dirty="0"/>
              <a:t>, </a:t>
            </a:r>
            <a:r>
              <a:rPr lang="ru-RU" sz="2400" dirty="0" err="1"/>
              <a:t>байкі</a:t>
            </a:r>
            <a:r>
              <a:rPr lang="ru-RU" sz="2400" dirty="0"/>
              <a:t>. </a:t>
            </a:r>
            <a:r>
              <a:rPr lang="ru-RU" sz="2400" dirty="0" err="1"/>
              <a:t>Менавіта</a:t>
            </a:r>
            <a:r>
              <a:rPr lang="ru-RU" sz="2400" dirty="0"/>
              <a:t> </a:t>
            </a:r>
            <a:r>
              <a:rPr lang="ru-RU" sz="2400" dirty="0" err="1"/>
              <a:t>ў</a:t>
            </a:r>
            <a:r>
              <a:rPr lang="ru-RU" sz="2400" dirty="0"/>
              <a:t> </a:t>
            </a:r>
            <a:r>
              <a:rPr lang="ru-RU" sz="2400" dirty="0" err="1"/>
              <a:t>гэтыя</a:t>
            </a:r>
            <a:r>
              <a:rPr lang="ru-RU" sz="2400" dirty="0"/>
              <a:t> </a:t>
            </a:r>
            <a:r>
              <a:rPr lang="ru-RU" sz="2400" dirty="0">
                <a:hlinkClick r:id="rId2"/>
              </a:rPr>
              <a:t>часы</a:t>
            </a:r>
            <a:r>
              <a:rPr lang="ru-RU" sz="2400" dirty="0"/>
              <a:t> </a:t>
            </a:r>
            <a:r>
              <a:rPr lang="ru-RU" sz="2400" dirty="0" err="1"/>
              <a:t>Кандрат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err="1"/>
              <a:t>Крапіва</a:t>
            </a:r>
            <a:r>
              <a:rPr lang="ru-RU" sz="2400" dirty="0"/>
              <a:t> </a:t>
            </a:r>
            <a:r>
              <a:rPr lang="ru-RU" sz="2400" dirty="0" err="1"/>
              <a:t>паспрабаваў</a:t>
            </a:r>
            <a:r>
              <a:rPr lang="ru-RU" sz="2400" dirty="0"/>
              <a:t> </a:t>
            </a:r>
            <a:r>
              <a:rPr lang="ru-RU" sz="2400" dirty="0" err="1"/>
              <a:t>сябе</a:t>
            </a:r>
            <a:r>
              <a:rPr lang="ru-RU" sz="2400" dirty="0"/>
              <a:t> </a:t>
            </a:r>
            <a:r>
              <a:rPr lang="ru-RU" sz="2400" dirty="0" err="1"/>
              <a:t>ў</a:t>
            </a:r>
            <a:r>
              <a:rPr lang="ru-RU" sz="2400" dirty="0"/>
              <a:t> </a:t>
            </a:r>
            <a:r>
              <a:rPr lang="ru-RU" sz="2400" dirty="0" err="1"/>
              <a:t>ролі</a:t>
            </a:r>
            <a:r>
              <a:rPr lang="ru-RU" sz="2400" dirty="0"/>
              <a:t> драматурга.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195894" cy="464346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Драматургічны</a:t>
            </a:r>
            <a:r>
              <a:rPr lang="ru-RU" dirty="0"/>
              <a:t> </a:t>
            </a:r>
            <a:r>
              <a:rPr lang="ru-RU" dirty="0" err="1"/>
              <a:t>талент</a:t>
            </a:r>
            <a:r>
              <a:rPr lang="ru-RU" dirty="0"/>
              <a:t> </a:t>
            </a:r>
            <a:r>
              <a:rPr lang="ru-RU" dirty="0" err="1"/>
              <a:t>Кандрата</a:t>
            </a:r>
            <a:r>
              <a:rPr lang="ru-RU" dirty="0"/>
              <a:t> </a:t>
            </a:r>
            <a:r>
              <a:rPr lang="ru-RU" dirty="0" err="1"/>
              <a:t>Крапівы</a:t>
            </a:r>
            <a:r>
              <a:rPr lang="ru-RU" dirty="0"/>
              <a:t> </a:t>
            </a:r>
            <a:r>
              <a:rPr lang="ru-RU" dirty="0" err="1"/>
              <a:t>мужнеў</a:t>
            </a:r>
            <a:r>
              <a:rPr lang="ru-RU" dirty="0"/>
              <a:t> </a:t>
            </a:r>
            <a:r>
              <a:rPr lang="ru-RU" dirty="0" err="1"/>
              <a:t>хутка</a:t>
            </a:r>
            <a:r>
              <a:rPr lang="ru-RU" dirty="0"/>
              <a:t>. </a:t>
            </a:r>
            <a:r>
              <a:rPr lang="ru-RU" dirty="0" err="1"/>
              <a:t>Першыя</a:t>
            </a:r>
            <a:r>
              <a:rPr lang="ru-RU" dirty="0"/>
              <a:t> </a:t>
            </a:r>
            <a:r>
              <a:rPr lang="ru-RU" dirty="0" err="1"/>
              <a:t>п’есы</a:t>
            </a:r>
            <a:r>
              <a:rPr lang="ru-RU" dirty="0"/>
              <a:t> </a:t>
            </a:r>
            <a:r>
              <a:rPr lang="ru-RU" dirty="0" err="1"/>
              <a:t>ўспрымаліся</a:t>
            </a:r>
            <a:r>
              <a:rPr lang="ru-RU" dirty="0"/>
              <a:t> як </a:t>
            </a:r>
            <a:r>
              <a:rPr lang="ru-RU" dirty="0" err="1"/>
              <a:t>пралог</a:t>
            </a:r>
            <a:r>
              <a:rPr lang="ru-RU" dirty="0"/>
              <a:t> да </a:t>
            </a:r>
            <a:r>
              <a:rPr lang="ru-RU" dirty="0" err="1"/>
              <a:t>нечага</a:t>
            </a:r>
            <a:r>
              <a:rPr lang="ru-RU" dirty="0"/>
              <a:t> </a:t>
            </a:r>
            <a:r>
              <a:rPr lang="ru-RU" dirty="0" err="1"/>
              <a:t>важкага</a:t>
            </a:r>
            <a:r>
              <a:rPr lang="ru-RU" dirty="0"/>
              <a:t>, </a:t>
            </a:r>
            <a:r>
              <a:rPr lang="ru-RU" dirty="0" err="1"/>
              <a:t>глыбіннага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твор</a:t>
            </a:r>
            <a:r>
              <a:rPr lang="ru-RU" dirty="0"/>
              <a:t> – </a:t>
            </a:r>
            <a:r>
              <a:rPr lang="ru-RU" dirty="0" err="1"/>
              <a:t>бліскучая</a:t>
            </a:r>
            <a:r>
              <a:rPr lang="ru-RU" dirty="0"/>
              <a:t> </a:t>
            </a:r>
            <a:r>
              <a:rPr lang="ru-RU" dirty="0" err="1"/>
              <a:t>сатырычная</a:t>
            </a:r>
            <a:r>
              <a:rPr lang="ru-RU" dirty="0"/>
              <a:t> </a:t>
            </a:r>
            <a:r>
              <a:rPr lang="ru-RU" dirty="0" err="1"/>
              <a:t>камедыя</a:t>
            </a:r>
            <a:r>
              <a:rPr lang="ru-RU" dirty="0"/>
              <a:t> “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смяецца</a:t>
            </a:r>
            <a:r>
              <a:rPr lang="ru-RU" dirty="0"/>
              <a:t> </a:t>
            </a:r>
            <a:r>
              <a:rPr lang="ru-RU" dirty="0" err="1"/>
              <a:t>апошнім</a:t>
            </a:r>
            <a:r>
              <a:rPr lang="ru-RU" dirty="0"/>
              <a:t>” (1939). </a:t>
            </a:r>
            <a:r>
              <a:rPr lang="ru-RU" dirty="0" err="1"/>
              <a:t>Гэта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адзін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самых </a:t>
            </a:r>
            <a:r>
              <a:rPr lang="ru-RU" dirty="0" err="1"/>
              <a:t>вялікіх</a:t>
            </a:r>
            <a:r>
              <a:rPr lang="ru-RU" dirty="0"/>
              <a:t> </a:t>
            </a:r>
            <a:r>
              <a:rPr lang="ru-RU" dirty="0" err="1"/>
              <a:t>поспехаў</a:t>
            </a:r>
            <a:r>
              <a:rPr lang="ru-RU" dirty="0"/>
              <a:t> </a:t>
            </a:r>
            <a:r>
              <a:rPr lang="ru-RU" dirty="0" err="1"/>
              <a:t>беларускай</a:t>
            </a:r>
            <a:r>
              <a:rPr lang="ru-RU" dirty="0"/>
              <a:t> </a:t>
            </a:r>
            <a:r>
              <a:rPr lang="ru-RU" dirty="0" err="1"/>
              <a:t>савецкай</a:t>
            </a:r>
            <a:r>
              <a:rPr lang="ru-RU" dirty="0"/>
              <a:t> </a:t>
            </a:r>
            <a:r>
              <a:rPr lang="ru-RU" dirty="0" err="1"/>
              <a:t>драматургіі</a:t>
            </a:r>
            <a:r>
              <a:rPr lang="ru-RU" dirty="0"/>
              <a:t>. </a:t>
            </a:r>
            <a:r>
              <a:rPr lang="ru-RU" dirty="0" err="1"/>
              <a:t>Кандрат</a:t>
            </a:r>
            <a:r>
              <a:rPr lang="ru-RU" dirty="0"/>
              <a:t> </a:t>
            </a:r>
            <a:r>
              <a:rPr lang="ru-RU" dirty="0" err="1"/>
              <a:t>Крапіва</a:t>
            </a:r>
            <a:r>
              <a:rPr lang="ru-RU" dirty="0"/>
              <a:t> </a:t>
            </a:r>
            <a:r>
              <a:rPr lang="ru-RU" dirty="0" err="1"/>
              <a:t>рашуча</a:t>
            </a:r>
            <a:r>
              <a:rPr lang="ru-RU" dirty="0"/>
              <a:t> </a:t>
            </a:r>
            <a:r>
              <a:rPr lang="ru-RU" dirty="0" err="1"/>
              <a:t>кінуўся</a:t>
            </a:r>
            <a:r>
              <a:rPr lang="ru-RU" dirty="0"/>
              <a:t> </a:t>
            </a:r>
            <a:r>
              <a:rPr lang="ru-RU" dirty="0" err="1"/>
              <a:t>дапамагаць</a:t>
            </a:r>
            <a:r>
              <a:rPr lang="ru-RU" dirty="0"/>
              <a:t> </a:t>
            </a:r>
            <a:r>
              <a:rPr lang="ru-RU" dirty="0" err="1"/>
              <a:t>умацаванню</a:t>
            </a:r>
            <a:r>
              <a:rPr lang="ru-RU" dirty="0"/>
              <a:t> </a:t>
            </a:r>
            <a:r>
              <a:rPr lang="ru-RU" dirty="0" err="1"/>
              <a:t>разумнага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грамадскіх</a:t>
            </a:r>
            <a:r>
              <a:rPr lang="ru-RU" dirty="0"/>
              <a:t> </a:t>
            </a:r>
            <a:r>
              <a:rPr lang="ru-RU" dirty="0" err="1"/>
              <a:t>узаемаадносінах</a:t>
            </a:r>
            <a:r>
              <a:rPr lang="ru-RU" dirty="0"/>
              <a:t>.</a:t>
            </a:r>
          </a:p>
        </p:txBody>
      </p:sp>
      <p:pic>
        <p:nvPicPr>
          <p:cNvPr id="4" name="Рисунок 3" descr="yejuoquigwzonkihxfujqqvik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071546"/>
            <a:ext cx="400049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864fb52f45078e49c2f444ee5ca9a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1357298"/>
            <a:ext cx="3143240" cy="5143536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45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гады </a:t>
            </a:r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Айчыннай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вайны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1429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Вялікая</a:t>
            </a:r>
            <a:r>
              <a:rPr lang="ru-RU" dirty="0"/>
              <a:t> </a:t>
            </a:r>
            <a:r>
              <a:rPr lang="ru-RU" dirty="0" err="1"/>
              <a:t>Айчынная</a:t>
            </a:r>
            <a:r>
              <a:rPr lang="ru-RU" dirty="0"/>
              <a:t> </a:t>
            </a:r>
            <a:r>
              <a:rPr lang="ru-RU" dirty="0" err="1"/>
              <a:t>вайна</a:t>
            </a:r>
            <a:r>
              <a:rPr lang="ru-RU" dirty="0"/>
              <a:t> для </a:t>
            </a:r>
            <a:r>
              <a:rPr lang="ru-RU" dirty="0" err="1"/>
              <a:t>Кандрата</a:t>
            </a:r>
            <a:r>
              <a:rPr lang="ru-RU" dirty="0"/>
              <a:t> </a:t>
            </a:r>
            <a:r>
              <a:rPr lang="ru-RU" dirty="0" err="1"/>
              <a:t>Крапівы</a:t>
            </a:r>
            <a:r>
              <a:rPr lang="ru-RU" dirty="0"/>
              <a:t> была </a:t>
            </a:r>
            <a:r>
              <a:rPr lang="ru-RU" dirty="0" err="1"/>
              <a:t>чацвёртай</a:t>
            </a:r>
            <a:r>
              <a:rPr lang="ru-RU" dirty="0"/>
              <a:t>, на </a:t>
            </a:r>
            <a:r>
              <a:rPr lang="ru-RU" dirty="0" err="1"/>
              <a:t>якой</a:t>
            </a:r>
            <a:r>
              <a:rPr lang="ru-RU" dirty="0"/>
              <a:t> яму </a:t>
            </a:r>
            <a:r>
              <a:rPr lang="ru-RU" dirty="0" err="1"/>
              <a:t>давялося</a:t>
            </a:r>
            <a:r>
              <a:rPr lang="ru-RU" dirty="0"/>
              <a:t> </a:t>
            </a:r>
            <a:r>
              <a:rPr lang="ru-RU" dirty="0" err="1"/>
              <a:t>быць</a:t>
            </a:r>
            <a:r>
              <a:rPr lang="ru-RU" dirty="0"/>
              <a:t>. У </a:t>
            </a:r>
            <a:r>
              <a:rPr lang="ru-RU" dirty="0" err="1"/>
              <a:t>першы</a:t>
            </a:r>
            <a:r>
              <a:rPr lang="ru-RU" dirty="0"/>
              <a:t> ж </a:t>
            </a:r>
            <a:r>
              <a:rPr lang="ru-RU" dirty="0" err="1"/>
              <a:t>дзень</a:t>
            </a:r>
            <a:r>
              <a:rPr lang="ru-RU" dirty="0"/>
              <a:t> </a:t>
            </a:r>
            <a:r>
              <a:rPr lang="ru-RU" dirty="0" err="1"/>
              <a:t>вайны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 </a:t>
            </a:r>
            <a:r>
              <a:rPr lang="ru-RU" dirty="0" err="1"/>
              <a:t>знаходзіўся</a:t>
            </a:r>
            <a:r>
              <a:rPr lang="ru-RU" dirty="0"/>
              <a:t> </a:t>
            </a:r>
            <a:r>
              <a:rPr lang="ru-RU" dirty="0" err="1"/>
              <a:t>ў</a:t>
            </a:r>
            <a:r>
              <a:rPr lang="ru-RU" dirty="0"/>
              <a:t> </a:t>
            </a:r>
            <a:r>
              <a:rPr lang="ru-RU" dirty="0" err="1"/>
              <a:t>часці</a:t>
            </a:r>
            <a:r>
              <a:rPr lang="ru-RU" dirty="0"/>
              <a:t>, да </a:t>
            </a:r>
            <a:r>
              <a:rPr lang="ru-RU" dirty="0" err="1"/>
              <a:t>якой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прыпісаны</a:t>
            </a:r>
            <a:r>
              <a:rPr lang="ru-RU" dirty="0"/>
              <a:t> – на </a:t>
            </a:r>
            <a:r>
              <a:rPr lang="ru-RU" dirty="0" err="1"/>
              <a:t>гэты</a:t>
            </a:r>
            <a:r>
              <a:rPr lang="ru-RU" dirty="0"/>
              <a:t> раз у </a:t>
            </a:r>
            <a:r>
              <a:rPr lang="ru-RU" dirty="0" err="1"/>
              <a:t>рэдакцыі</a:t>
            </a:r>
            <a:r>
              <a:rPr lang="ru-RU" dirty="0"/>
              <a:t> </a:t>
            </a:r>
            <a:r>
              <a:rPr lang="ru-RU" dirty="0" err="1"/>
              <a:t>франтавой</a:t>
            </a:r>
            <a:r>
              <a:rPr lang="ru-RU" dirty="0"/>
              <a:t> газеты “Красноармейская правда”.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2928934"/>
            <a:ext cx="46201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рэдакцыі</a:t>
            </a:r>
            <a:r>
              <a:rPr lang="ru-RU" dirty="0"/>
              <a:t> “</a:t>
            </a:r>
            <a:r>
              <a:rPr lang="ru-RU" dirty="0" err="1"/>
              <a:t>Красноармейскай</a:t>
            </a:r>
            <a:r>
              <a:rPr lang="ru-RU" dirty="0"/>
              <a:t> правды”</a:t>
            </a:r>
          </a:p>
          <a:p>
            <a:r>
              <a:rPr lang="ru-RU" dirty="0"/>
              <a:t> </a:t>
            </a:r>
            <a:r>
              <a:rPr lang="ru-RU" dirty="0" err="1"/>
              <a:t>Кандрат</a:t>
            </a:r>
            <a:r>
              <a:rPr lang="ru-RU" dirty="0"/>
              <a:t> </a:t>
            </a:r>
            <a:r>
              <a:rPr lang="ru-RU" dirty="0" err="1"/>
              <a:t>Крапіва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усяго</a:t>
            </a:r>
            <a:r>
              <a:rPr lang="ru-RU" dirty="0"/>
              <a:t> </a:t>
            </a:r>
            <a:r>
              <a:rPr lang="ru-RU" dirty="0" err="1"/>
              <a:t>некалькі</a:t>
            </a:r>
            <a:r>
              <a:rPr lang="ru-RU" dirty="0"/>
              <a:t> дзён.</a:t>
            </a:r>
          </a:p>
          <a:p>
            <a:r>
              <a:rPr lang="ru-RU" dirty="0"/>
              <a:t> Па </a:t>
            </a:r>
            <a:r>
              <a:rPr lang="ru-RU" dirty="0" err="1"/>
              <a:t>рашэнні</a:t>
            </a:r>
            <a:r>
              <a:rPr lang="ru-RU" dirty="0"/>
              <a:t> </a:t>
            </a:r>
            <a:r>
              <a:rPr lang="ru-RU" dirty="0" err="1"/>
              <a:t>Палітупраўлення</a:t>
            </a:r>
            <a:r>
              <a:rPr lang="ru-RU" dirty="0"/>
              <a:t> </a:t>
            </a:r>
            <a:r>
              <a:rPr lang="ru-RU" dirty="0" err="1"/>
              <a:t>арміі</a:t>
            </a:r>
            <a:r>
              <a:rPr lang="ru-RU" dirty="0"/>
              <a:t> </a:t>
            </a:r>
            <a:r>
              <a:rPr lang="ru-RU" dirty="0" err="1"/>
              <a:t>пачала</a:t>
            </a:r>
            <a:r>
              <a:rPr lang="ru-RU" dirty="0"/>
              <a:t> </a:t>
            </a:r>
          </a:p>
          <a:p>
            <a:r>
              <a:rPr lang="ru-RU" dirty="0" err="1"/>
              <a:t>выдавацца</a:t>
            </a:r>
            <a:r>
              <a:rPr lang="ru-RU" dirty="0"/>
              <a:t> </a:t>
            </a:r>
            <a:r>
              <a:rPr lang="ru-RU" dirty="0" err="1"/>
              <a:t>франтавая</a:t>
            </a:r>
            <a:r>
              <a:rPr lang="ru-RU" dirty="0"/>
              <a:t> газета “За </a:t>
            </a:r>
            <a:r>
              <a:rPr lang="ru-RU" dirty="0" err="1"/>
              <a:t>Савецкую</a:t>
            </a:r>
            <a:r>
              <a:rPr lang="ru-RU" dirty="0"/>
              <a:t> </a:t>
            </a:r>
          </a:p>
          <a:p>
            <a:r>
              <a:rPr lang="ru-RU" dirty="0"/>
              <a:t>Беларусь”, </a:t>
            </a:r>
            <a:r>
              <a:rPr lang="ru-RU" dirty="0" err="1"/>
              <a:t>адказным</a:t>
            </a:r>
            <a:r>
              <a:rPr lang="ru-RU" dirty="0"/>
              <a:t> </a:t>
            </a:r>
            <a:r>
              <a:rPr lang="ru-RU" dirty="0" err="1"/>
              <a:t>рэдактарам</a:t>
            </a:r>
            <a:r>
              <a:rPr lang="ru-RU" dirty="0"/>
              <a:t> </a:t>
            </a:r>
            <a:r>
              <a:rPr lang="ru-RU" dirty="0" err="1"/>
              <a:t>якой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</a:t>
            </a:r>
          </a:p>
          <a:p>
            <a:r>
              <a:rPr lang="ru-RU" dirty="0" err="1"/>
              <a:t>Міхась</a:t>
            </a:r>
            <a:r>
              <a:rPr lang="ru-RU" dirty="0"/>
              <a:t> </a:t>
            </a:r>
            <a:r>
              <a:rPr lang="ru-RU" dirty="0" err="1"/>
              <a:t>Лынькоў</a:t>
            </a:r>
            <a:r>
              <a:rPr lang="ru-RU" dirty="0"/>
              <a:t>, а </a:t>
            </a:r>
            <a:r>
              <a:rPr lang="ru-RU" dirty="0" err="1"/>
              <a:t>супрацоўнікамі</a:t>
            </a:r>
            <a:r>
              <a:rPr lang="ru-RU" dirty="0"/>
              <a:t> – </a:t>
            </a:r>
          </a:p>
          <a:p>
            <a:r>
              <a:rPr lang="ru-RU" dirty="0" err="1"/>
              <a:t>многія</a:t>
            </a:r>
            <a:r>
              <a:rPr lang="ru-RU" dirty="0"/>
              <a:t> </a:t>
            </a:r>
            <a:r>
              <a:rPr lang="ru-RU" dirty="0" err="1"/>
              <a:t>беларускія</a:t>
            </a:r>
            <a:r>
              <a:rPr lang="ru-RU" dirty="0"/>
              <a:t> </a:t>
            </a:r>
            <a:r>
              <a:rPr lang="ru-RU" dirty="0" err="1"/>
              <a:t>пісьменнікі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паэты</a:t>
            </a:r>
            <a:r>
              <a:rPr lang="ru-RU" dirty="0"/>
              <a:t>: </a:t>
            </a:r>
          </a:p>
          <a:p>
            <a:r>
              <a:rPr lang="ru-RU" dirty="0" err="1"/>
              <a:t>Ілля</a:t>
            </a:r>
            <a:r>
              <a:rPr lang="ru-RU" dirty="0"/>
              <a:t> </a:t>
            </a:r>
            <a:r>
              <a:rPr lang="ru-RU" dirty="0" err="1"/>
              <a:t>Гурскі</a:t>
            </a:r>
            <a:r>
              <a:rPr lang="ru-RU" dirty="0"/>
              <a:t>, </a:t>
            </a:r>
            <a:r>
              <a:rPr lang="ru-RU" dirty="0" err="1"/>
              <a:t>Пятро</a:t>
            </a:r>
            <a:r>
              <a:rPr lang="ru-RU" dirty="0"/>
              <a:t> </a:t>
            </a:r>
            <a:r>
              <a:rPr lang="ru-RU" dirty="0" err="1"/>
              <a:t>Глебка</a:t>
            </a:r>
            <a:r>
              <a:rPr lang="ru-RU" dirty="0"/>
              <a:t>, </a:t>
            </a:r>
            <a:r>
              <a:rPr lang="ru-RU" dirty="0" err="1"/>
              <a:t>Пімен</a:t>
            </a:r>
            <a:r>
              <a:rPr lang="ru-RU" dirty="0"/>
              <a:t> </a:t>
            </a:r>
            <a:r>
              <a:rPr lang="ru-RU" dirty="0" err="1"/>
              <a:t>Панчанка</a:t>
            </a:r>
            <a:r>
              <a:rPr lang="ru-RU" dirty="0"/>
              <a:t>, </a:t>
            </a:r>
          </a:p>
          <a:p>
            <a:r>
              <a:rPr lang="ru-RU" dirty="0"/>
              <a:t>А. </a:t>
            </a:r>
            <a:r>
              <a:rPr lang="ru-RU" dirty="0" err="1"/>
              <a:t>Стаховіч</a:t>
            </a:r>
            <a:r>
              <a:rPr lang="ru-RU" dirty="0"/>
              <a:t>, В. </a:t>
            </a:r>
            <a:r>
              <a:rPr lang="ru-RU" dirty="0" err="1"/>
              <a:t>Барысенка</a:t>
            </a:r>
            <a:r>
              <a:rPr lang="ru-RU" dirty="0"/>
              <a:t>. </a:t>
            </a:r>
            <a:r>
              <a:rPr lang="ru-RU" dirty="0" err="1"/>
              <a:t>Пазней</a:t>
            </a:r>
            <a:r>
              <a:rPr lang="ru-RU" dirty="0"/>
              <a:t> да</a:t>
            </a:r>
          </a:p>
          <a:p>
            <a:r>
              <a:rPr lang="ru-RU" dirty="0"/>
              <a:t> </a:t>
            </a:r>
            <a:r>
              <a:rPr lang="ru-RU" dirty="0" err="1"/>
              <a:t>іх</a:t>
            </a:r>
            <a:r>
              <a:rPr lang="ru-RU" dirty="0"/>
              <a:t> </a:t>
            </a:r>
            <a:r>
              <a:rPr lang="ru-RU" dirty="0" err="1"/>
              <a:t>далучыліся</a:t>
            </a:r>
            <a:r>
              <a:rPr lang="ru-RU" dirty="0"/>
              <a:t> </a:t>
            </a:r>
            <a:r>
              <a:rPr lang="ru-RU" dirty="0" err="1"/>
              <a:t>Пятрусь</a:t>
            </a:r>
            <a:r>
              <a:rPr lang="ru-RU" dirty="0"/>
              <a:t> </a:t>
            </a:r>
            <a:r>
              <a:rPr lang="ru-RU" dirty="0" err="1"/>
              <a:t>Броўка</a:t>
            </a:r>
            <a:r>
              <a:rPr lang="ru-RU" dirty="0"/>
              <a:t>, </a:t>
            </a:r>
            <a:r>
              <a:rPr lang="ru-RU" dirty="0" err="1"/>
              <a:t>Максім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Танк</a:t>
            </a:r>
            <a:r>
              <a:rPr lang="ru-RU" dirty="0"/>
              <a:t>, </a:t>
            </a:r>
          </a:p>
          <a:p>
            <a:r>
              <a:rPr lang="ru-RU" dirty="0"/>
              <a:t>Алесь </a:t>
            </a:r>
            <a:r>
              <a:rPr lang="ru-RU" dirty="0" err="1"/>
              <a:t>Кучар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1067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Franklin Gothic Book</vt:lpstr>
      <vt:lpstr>Franklin Gothic Medium</vt:lpstr>
      <vt:lpstr>Wingdings 2</vt:lpstr>
      <vt:lpstr>Трек</vt:lpstr>
      <vt:lpstr>Презентация PowerPoint</vt:lpstr>
      <vt:lpstr>Нарадзіўся будучы пісьменнік 5 сакавіка 1896 года ў вёсцы Нізок.</vt:lpstr>
      <vt:lpstr>Презентация PowerPoint</vt:lpstr>
      <vt:lpstr>Презентация PowerPoint</vt:lpstr>
      <vt:lpstr>Восень 1917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пасляваенны час, калі неабходнасць у газеце “Раздавім фашысцкую гадзіну” адпала, яна спыніла сваё існаванне. Але пачаў выходзіць часопіс “Вожык”, арганізатарам якога стаў Кандрат Крапіва.  У пасляваенныя гады былі экранізаваны творы Кандрата Крапівы. Экранізацыі садзейнічалі творчаму супрацоўніцтву з кінематаграфістамі тэатральных акцёраў і рэжысёраў, мастакоў, кампазітараў. Без гэтага цяжка было разлічваць на аднаўленне разбуранай вайной кінавытворчасці рэспублікі.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35</cp:revision>
  <dcterms:created xsi:type="dcterms:W3CDTF">2017-09-24T09:57:32Z</dcterms:created>
  <dcterms:modified xsi:type="dcterms:W3CDTF">2023-10-31T07:36:59Z</dcterms:modified>
</cp:coreProperties>
</file>