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2C36D-B4DE-4EBE-97D7-EEED8A0BC8C5}" v="42" dt="2021-11-28T19:53:04.810"/>
    <p1510:client id="{B3FE2989-AB84-4674-AEF6-E45F1DD6603A}" v="23" dt="2021-11-28T20:09:11.9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ья Наталья" userId="ae2641390b9df6a5" providerId="Windows Live" clId="Web-{B3FE2989-AB84-4674-AEF6-E45F1DD6603A}"/>
    <pc:docChg chg="addSld modSld sldOrd modMainMaster">
      <pc:chgData name="Наталья Наталья" userId="ae2641390b9df6a5" providerId="Windows Live" clId="Web-{B3FE2989-AB84-4674-AEF6-E45F1DD6603A}" dt="2021-11-28T20:09:11.943" v="20"/>
      <pc:docMkLst>
        <pc:docMk/>
      </pc:docMkLst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1351651579" sldId="256"/>
        </pc:sldMkLst>
      </pc:sldChg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722620037" sldId="257"/>
        </pc:sldMkLst>
      </pc:sldChg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4007016298" sldId="258"/>
        </pc:sldMkLst>
      </pc:sldChg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2997585004" sldId="259"/>
        </pc:sldMkLst>
      </pc:sldChg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3153964109" sldId="260"/>
        </pc:sldMkLst>
      </pc:sldChg>
      <pc:sldChg chg="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370708341" sldId="261"/>
        </pc:sldMkLst>
      </pc:sldChg>
      <pc:sldChg chg="addSp delSp modSp new 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684699879" sldId="262"/>
        </pc:sldMkLst>
        <pc:spChg chg="del">
          <ac:chgData name="Наталья Наталья" userId="ae2641390b9df6a5" providerId="Windows Live" clId="Web-{B3FE2989-AB84-4674-AEF6-E45F1DD6603A}" dt="2021-11-28T19:57:41.176" v="2"/>
          <ac:spMkLst>
            <pc:docMk/>
            <pc:sldMk cId="684699879" sldId="262"/>
            <ac:spMk id="2" creationId="{82DFB6DE-0694-4116-BBFA-515BC662ED9D}"/>
          </ac:spMkLst>
        </pc:spChg>
        <pc:spChg chg="del">
          <ac:chgData name="Наталья Наталья" userId="ae2641390b9df6a5" providerId="Windows Live" clId="Web-{B3FE2989-AB84-4674-AEF6-E45F1DD6603A}" dt="2021-11-28T19:57:39.254" v="1"/>
          <ac:spMkLst>
            <pc:docMk/>
            <pc:sldMk cId="684699879" sldId="262"/>
            <ac:spMk id="3" creationId="{D975B2B2-38D4-4EC6-8FB3-AADA13E71B75}"/>
          </ac:spMkLst>
        </pc:spChg>
        <pc:picChg chg="add mod ord">
          <ac:chgData name="Наталья Наталья" userId="ae2641390b9df6a5" providerId="Windows Live" clId="Web-{B3FE2989-AB84-4674-AEF6-E45F1DD6603A}" dt="2021-11-28T19:57:47.114" v="4" actId="14100"/>
          <ac:picMkLst>
            <pc:docMk/>
            <pc:sldMk cId="684699879" sldId="262"/>
            <ac:picMk id="4" creationId="{27F5A976-8A39-40FA-BFE8-9712C9845DDB}"/>
          </ac:picMkLst>
        </pc:picChg>
      </pc:sldChg>
      <pc:sldChg chg="addSp delSp modSp new ord 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2929724017" sldId="263"/>
        </pc:sldMkLst>
        <pc:spChg chg="del">
          <ac:chgData name="Наталья Наталья" userId="ae2641390b9df6a5" providerId="Windows Live" clId="Web-{B3FE2989-AB84-4674-AEF6-E45F1DD6603A}" dt="2021-11-28T20:03:48.170" v="8"/>
          <ac:spMkLst>
            <pc:docMk/>
            <pc:sldMk cId="2929724017" sldId="263"/>
            <ac:spMk id="2" creationId="{E7CD43AB-5E6A-460A-9426-FC041C799AB8}"/>
          </ac:spMkLst>
        </pc:spChg>
        <pc:spChg chg="del">
          <ac:chgData name="Наталья Наталья" userId="ae2641390b9df6a5" providerId="Windows Live" clId="Web-{B3FE2989-AB84-4674-AEF6-E45F1DD6603A}" dt="2021-11-28T20:03:42.498" v="6"/>
          <ac:spMkLst>
            <pc:docMk/>
            <pc:sldMk cId="2929724017" sldId="263"/>
            <ac:spMk id="3" creationId="{C506B45B-C2BF-4661-A08D-0F8C5B0AE80F}"/>
          </ac:spMkLst>
        </pc:spChg>
        <pc:picChg chg="add mod ord">
          <ac:chgData name="Наталья Наталья" userId="ae2641390b9df6a5" providerId="Windows Live" clId="Web-{B3FE2989-AB84-4674-AEF6-E45F1DD6603A}" dt="2021-11-28T20:03:55.045" v="10" actId="14100"/>
          <ac:picMkLst>
            <pc:docMk/>
            <pc:sldMk cId="2929724017" sldId="263"/>
            <ac:picMk id="4" creationId="{81FA7053-E34A-40C2-9AAF-0C47B934F510}"/>
          </ac:picMkLst>
        </pc:picChg>
      </pc:sldChg>
      <pc:sldChg chg="addSp delSp modSp new modTransition">
        <pc:chgData name="Наталья Наталья" userId="ae2641390b9df6a5" providerId="Windows Live" clId="Web-{B3FE2989-AB84-4674-AEF6-E45F1DD6603A}" dt="2021-11-28T20:09:11.943" v="20"/>
        <pc:sldMkLst>
          <pc:docMk/>
          <pc:sldMk cId="1504713568" sldId="264"/>
        </pc:sldMkLst>
        <pc:spChg chg="del">
          <ac:chgData name="Наталья Наталья" userId="ae2641390b9df6a5" providerId="Windows Live" clId="Web-{B3FE2989-AB84-4674-AEF6-E45F1DD6603A}" dt="2021-11-28T20:08:34.677" v="13"/>
          <ac:spMkLst>
            <pc:docMk/>
            <pc:sldMk cId="1504713568" sldId="264"/>
            <ac:spMk id="2" creationId="{8BF20EA6-A7B5-4767-B53F-6A18CAED93E8}"/>
          </ac:spMkLst>
        </pc:spChg>
        <pc:spChg chg="del">
          <ac:chgData name="Наталья Наталья" userId="ae2641390b9df6a5" providerId="Windows Live" clId="Web-{B3FE2989-AB84-4674-AEF6-E45F1DD6603A}" dt="2021-11-28T20:08:32.645" v="12"/>
          <ac:spMkLst>
            <pc:docMk/>
            <pc:sldMk cId="1504713568" sldId="264"/>
            <ac:spMk id="3" creationId="{1763EC06-F392-4FC6-96A9-19E3E58E4E82}"/>
          </ac:spMkLst>
        </pc:spChg>
        <pc:picChg chg="add mod ord">
          <ac:chgData name="Наталья Наталья" userId="ae2641390b9df6a5" providerId="Windows Live" clId="Web-{B3FE2989-AB84-4674-AEF6-E45F1DD6603A}" dt="2021-11-28T20:08:43.114" v="15" actId="14100"/>
          <ac:picMkLst>
            <pc:docMk/>
            <pc:sldMk cId="1504713568" sldId="264"/>
            <ac:picMk id="4" creationId="{2A219185-53FE-4F32-ACF5-53341FF59B05}"/>
          </ac:picMkLst>
        </pc:picChg>
      </pc:sldChg>
      <pc:sldMasterChg chg="modTransition modSldLayout">
        <pc:chgData name="Наталья Наталья" userId="ae2641390b9df6a5" providerId="Windows Live" clId="Web-{B3FE2989-AB84-4674-AEF6-E45F1DD6603A}" dt="2021-11-28T20:09:11.943" v="20"/>
        <pc:sldMasterMkLst>
          <pc:docMk/>
          <pc:sldMasterMk cId="3154979492" sldId="2147483648"/>
        </pc:sldMasterMkLst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161079921" sldId="2147483649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2703711724" sldId="2147483650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4076369896" sldId="2147483651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2625762208" sldId="2147483652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188002762" sldId="2147483653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2295335545" sldId="2147483654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1988754143" sldId="2147483655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3665695281" sldId="2147483656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2134169247" sldId="2147483657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2065727480" sldId="2147483658"/>
          </pc:sldLayoutMkLst>
        </pc:sldLayoutChg>
        <pc:sldLayoutChg chg="modTransition">
          <pc:chgData name="Наталья Наталья" userId="ae2641390b9df6a5" providerId="Windows Live" clId="Web-{B3FE2989-AB84-4674-AEF6-E45F1DD6603A}" dt="2021-11-28T20:09:11.943" v="20"/>
          <pc:sldLayoutMkLst>
            <pc:docMk/>
            <pc:sldMasterMk cId="3154979492" sldId="2147483648"/>
            <pc:sldLayoutMk cId="812261758" sldId="2147483659"/>
          </pc:sldLayoutMkLst>
        </pc:sldLayoutChg>
      </pc:sldMasterChg>
    </pc:docChg>
  </pc:docChgLst>
  <pc:docChgLst>
    <pc:chgData name="Наталья Наталья" userId="ae2641390b9df6a5" providerId="Windows Live" clId="Web-{A0D2C36D-B4DE-4EBE-97D7-EEED8A0BC8C5}"/>
    <pc:docChg chg="addSld modSld">
      <pc:chgData name="Наталья Наталья" userId="ae2641390b9df6a5" providerId="Windows Live" clId="Web-{A0D2C36D-B4DE-4EBE-97D7-EEED8A0BC8C5}" dt="2021-11-28T19:53:04.810" v="36" actId="14100"/>
      <pc:docMkLst>
        <pc:docMk/>
      </pc:docMkLst>
      <pc:sldChg chg="addSp delSp modSp">
        <pc:chgData name="Наталья Наталья" userId="ae2641390b9df6a5" providerId="Windows Live" clId="Web-{A0D2C36D-B4DE-4EBE-97D7-EEED8A0BC8C5}" dt="2021-11-28T18:43:33.597" v="6" actId="14100"/>
        <pc:sldMkLst>
          <pc:docMk/>
          <pc:sldMk cId="1351651579" sldId="256"/>
        </pc:sldMkLst>
        <pc:spChg chg="del">
          <ac:chgData name="Наталья Наталья" userId="ae2641390b9df6a5" providerId="Windows Live" clId="Web-{A0D2C36D-B4DE-4EBE-97D7-EEED8A0BC8C5}" dt="2021-11-28T18:43:17.675" v="0"/>
          <ac:spMkLst>
            <pc:docMk/>
            <pc:sldMk cId="1351651579" sldId="256"/>
            <ac:spMk id="2" creationId="{00000000-0000-0000-0000-000000000000}"/>
          </ac:spMkLst>
        </pc:spChg>
        <pc:spChg chg="del">
          <ac:chgData name="Наталья Наталья" userId="ae2641390b9df6a5" providerId="Windows Live" clId="Web-{A0D2C36D-B4DE-4EBE-97D7-EEED8A0BC8C5}" dt="2021-11-28T18:43:18.925" v="3"/>
          <ac:spMkLst>
            <pc:docMk/>
            <pc:sldMk cId="1351651579" sldId="256"/>
            <ac:spMk id="3" creationId="{00000000-0000-0000-0000-000000000000}"/>
          </ac:spMkLst>
        </pc:spChg>
        <pc:spChg chg="add del">
          <ac:chgData name="Наталья Наталья" userId="ae2641390b9df6a5" providerId="Windows Live" clId="Web-{A0D2C36D-B4DE-4EBE-97D7-EEED8A0BC8C5}" dt="2021-11-28T18:43:18.753" v="2"/>
          <ac:spMkLst>
            <pc:docMk/>
            <pc:sldMk cId="1351651579" sldId="256"/>
            <ac:spMk id="4" creationId="{CAF726D9-89D2-4CC7-9453-83617393F422}"/>
          </ac:spMkLst>
        </pc:spChg>
        <pc:picChg chg="add mod">
          <ac:chgData name="Наталья Наталья" userId="ae2641390b9df6a5" providerId="Windows Live" clId="Web-{A0D2C36D-B4DE-4EBE-97D7-EEED8A0BC8C5}" dt="2021-11-28T18:43:33.597" v="6" actId="14100"/>
          <ac:picMkLst>
            <pc:docMk/>
            <pc:sldMk cId="1351651579" sldId="256"/>
            <ac:picMk id="5" creationId="{62257695-FE44-4EE6-87B9-BD376B5D5784}"/>
          </ac:picMkLst>
        </pc:picChg>
      </pc:sldChg>
      <pc:sldChg chg="addSp delSp modSp new">
        <pc:chgData name="Наталья Наталья" userId="ae2641390b9df6a5" providerId="Windows Live" clId="Web-{A0D2C36D-B4DE-4EBE-97D7-EEED8A0BC8C5}" dt="2021-11-28T18:44:29.287" v="15" actId="14100"/>
        <pc:sldMkLst>
          <pc:docMk/>
          <pc:sldMk cId="722620037" sldId="257"/>
        </pc:sldMkLst>
        <pc:spChg chg="del">
          <ac:chgData name="Наталья Наталья" userId="ae2641390b9df6a5" providerId="Windows Live" clId="Web-{A0D2C36D-B4DE-4EBE-97D7-EEED8A0BC8C5}" dt="2021-11-28T18:43:44.145" v="9"/>
          <ac:spMkLst>
            <pc:docMk/>
            <pc:sldMk cId="722620037" sldId="257"/>
            <ac:spMk id="2" creationId="{39784426-5878-448F-B4F4-02EB1A06F03B}"/>
          </ac:spMkLst>
        </pc:spChg>
        <pc:spChg chg="del">
          <ac:chgData name="Наталья Наталья" userId="ae2641390b9df6a5" providerId="Windows Live" clId="Web-{A0D2C36D-B4DE-4EBE-97D7-EEED8A0BC8C5}" dt="2021-11-28T18:43:42.270" v="8"/>
          <ac:spMkLst>
            <pc:docMk/>
            <pc:sldMk cId="722620037" sldId="257"/>
            <ac:spMk id="3" creationId="{C35FC504-9921-4183-8163-8ACB2BB16A0E}"/>
          </ac:spMkLst>
        </pc:spChg>
        <pc:spChg chg="add del mod">
          <ac:chgData name="Наталья Наталья" userId="ae2641390b9df6a5" providerId="Windows Live" clId="Web-{A0D2C36D-B4DE-4EBE-97D7-EEED8A0BC8C5}" dt="2021-11-28T18:44:23.286" v="13"/>
          <ac:spMkLst>
            <pc:docMk/>
            <pc:sldMk cId="722620037" sldId="257"/>
            <ac:spMk id="6" creationId="{6C8CB88E-E263-4028-9FC8-46310716B4B5}"/>
          </ac:spMkLst>
        </pc:spChg>
        <pc:picChg chg="add del mod ord">
          <ac:chgData name="Наталья Наталья" userId="ae2641390b9df6a5" providerId="Windows Live" clId="Web-{A0D2C36D-B4DE-4EBE-97D7-EEED8A0BC8C5}" dt="2021-11-28T18:44:19.833" v="12"/>
          <ac:picMkLst>
            <pc:docMk/>
            <pc:sldMk cId="722620037" sldId="257"/>
            <ac:picMk id="4" creationId="{AEDD6E58-B8FE-476A-9D54-0DDD8C938B3F}"/>
          </ac:picMkLst>
        </pc:picChg>
        <pc:picChg chg="add mod ord">
          <ac:chgData name="Наталья Наталья" userId="ae2641390b9df6a5" providerId="Windows Live" clId="Web-{A0D2C36D-B4DE-4EBE-97D7-EEED8A0BC8C5}" dt="2021-11-28T18:44:29.287" v="15" actId="14100"/>
          <ac:picMkLst>
            <pc:docMk/>
            <pc:sldMk cId="722620037" sldId="257"/>
            <ac:picMk id="7" creationId="{2C088452-67C5-4FF7-BDEA-C8B75EEFFD31}"/>
          </ac:picMkLst>
        </pc:picChg>
      </pc:sldChg>
      <pc:sldChg chg="addSp delSp modSp new">
        <pc:chgData name="Наталья Наталья" userId="ae2641390b9df6a5" providerId="Windows Live" clId="Web-{A0D2C36D-B4DE-4EBE-97D7-EEED8A0BC8C5}" dt="2021-11-28T19:21:32.309" v="20" actId="14100"/>
        <pc:sldMkLst>
          <pc:docMk/>
          <pc:sldMk cId="4007016298" sldId="258"/>
        </pc:sldMkLst>
        <pc:spChg chg="del">
          <ac:chgData name="Наталья Наталья" userId="ae2641390b9df6a5" providerId="Windows Live" clId="Web-{A0D2C36D-B4DE-4EBE-97D7-EEED8A0BC8C5}" dt="2021-11-28T19:21:23.481" v="17"/>
          <ac:spMkLst>
            <pc:docMk/>
            <pc:sldMk cId="4007016298" sldId="258"/>
            <ac:spMk id="2" creationId="{99B22F49-7B7A-4B50-AFD3-DA166F7A5615}"/>
          </ac:spMkLst>
        </pc:spChg>
        <pc:spChg chg="del">
          <ac:chgData name="Наталья Наталья" userId="ae2641390b9df6a5" providerId="Windows Live" clId="Web-{A0D2C36D-B4DE-4EBE-97D7-EEED8A0BC8C5}" dt="2021-11-28T19:21:26.325" v="18"/>
          <ac:spMkLst>
            <pc:docMk/>
            <pc:sldMk cId="4007016298" sldId="258"/>
            <ac:spMk id="3" creationId="{33A8AEF2-EF36-4148-9CE9-7D649733D00D}"/>
          </ac:spMkLst>
        </pc:spChg>
        <pc:picChg chg="add mod ord">
          <ac:chgData name="Наталья Наталья" userId="ae2641390b9df6a5" providerId="Windows Live" clId="Web-{A0D2C36D-B4DE-4EBE-97D7-EEED8A0BC8C5}" dt="2021-11-28T19:21:32.309" v="20" actId="14100"/>
          <ac:picMkLst>
            <pc:docMk/>
            <pc:sldMk cId="4007016298" sldId="258"/>
            <ac:picMk id="4" creationId="{C505C135-68B7-40EF-8D04-64039EA9DE17}"/>
          </ac:picMkLst>
        </pc:picChg>
      </pc:sldChg>
      <pc:sldChg chg="addSp delSp modSp new">
        <pc:chgData name="Наталья Наталья" userId="ae2641390b9df6a5" providerId="Windows Live" clId="Web-{A0D2C36D-B4DE-4EBE-97D7-EEED8A0BC8C5}" dt="2021-11-28T19:37:50.534" v="25" actId="14100"/>
        <pc:sldMkLst>
          <pc:docMk/>
          <pc:sldMk cId="2997585004" sldId="259"/>
        </pc:sldMkLst>
        <pc:spChg chg="del">
          <ac:chgData name="Наталья Наталья" userId="ae2641390b9df6a5" providerId="Windows Live" clId="Web-{A0D2C36D-B4DE-4EBE-97D7-EEED8A0BC8C5}" dt="2021-11-28T19:37:45.221" v="23"/>
          <ac:spMkLst>
            <pc:docMk/>
            <pc:sldMk cId="2997585004" sldId="259"/>
            <ac:spMk id="2" creationId="{45CEB910-51B3-4E91-83D0-D67EDC9B0464}"/>
          </ac:spMkLst>
        </pc:spChg>
        <pc:spChg chg="del">
          <ac:chgData name="Наталья Наталья" userId="ae2641390b9df6a5" providerId="Windows Live" clId="Web-{A0D2C36D-B4DE-4EBE-97D7-EEED8A0BC8C5}" dt="2021-11-28T19:37:43.503" v="22"/>
          <ac:spMkLst>
            <pc:docMk/>
            <pc:sldMk cId="2997585004" sldId="259"/>
            <ac:spMk id="3" creationId="{23FACF3D-9652-4D4D-B01B-868574914764}"/>
          </ac:spMkLst>
        </pc:spChg>
        <pc:picChg chg="add mod ord">
          <ac:chgData name="Наталья Наталья" userId="ae2641390b9df6a5" providerId="Windows Live" clId="Web-{A0D2C36D-B4DE-4EBE-97D7-EEED8A0BC8C5}" dt="2021-11-28T19:37:50.534" v="25" actId="14100"/>
          <ac:picMkLst>
            <pc:docMk/>
            <pc:sldMk cId="2997585004" sldId="259"/>
            <ac:picMk id="4" creationId="{DD20C95D-5D3C-4B79-AD22-267C496DC166}"/>
          </ac:picMkLst>
        </pc:picChg>
      </pc:sldChg>
      <pc:sldChg chg="addSp delSp modSp new">
        <pc:chgData name="Наталья Наталья" userId="ae2641390b9df6a5" providerId="Windows Live" clId="Web-{A0D2C36D-B4DE-4EBE-97D7-EEED8A0BC8C5}" dt="2021-11-28T19:48:37.786" v="31" actId="14100"/>
        <pc:sldMkLst>
          <pc:docMk/>
          <pc:sldMk cId="3153964109" sldId="260"/>
        </pc:sldMkLst>
        <pc:spChg chg="del">
          <ac:chgData name="Наталья Наталья" userId="ae2641390b9df6a5" providerId="Windows Live" clId="Web-{A0D2C36D-B4DE-4EBE-97D7-EEED8A0BC8C5}" dt="2021-11-28T19:48:27.896" v="28"/>
          <ac:spMkLst>
            <pc:docMk/>
            <pc:sldMk cId="3153964109" sldId="260"/>
            <ac:spMk id="2" creationId="{533EC91A-882C-4E3E-8148-24F0489973E9}"/>
          </ac:spMkLst>
        </pc:spChg>
        <pc:spChg chg="del">
          <ac:chgData name="Наталья Наталья" userId="ae2641390b9df6a5" providerId="Windows Live" clId="Web-{A0D2C36D-B4DE-4EBE-97D7-EEED8A0BC8C5}" dt="2021-11-28T19:48:26.192" v="27"/>
          <ac:spMkLst>
            <pc:docMk/>
            <pc:sldMk cId="3153964109" sldId="260"/>
            <ac:spMk id="3" creationId="{82E0B315-6484-47E2-A3DD-C91A9F45B7A9}"/>
          </ac:spMkLst>
        </pc:spChg>
        <pc:picChg chg="add mod ord">
          <ac:chgData name="Наталья Наталья" userId="ae2641390b9df6a5" providerId="Windows Live" clId="Web-{A0D2C36D-B4DE-4EBE-97D7-EEED8A0BC8C5}" dt="2021-11-28T19:48:37.786" v="31" actId="14100"/>
          <ac:picMkLst>
            <pc:docMk/>
            <pc:sldMk cId="3153964109" sldId="260"/>
            <ac:picMk id="4" creationId="{A6D6BEBA-9F33-4DA7-9217-9644040D24C7}"/>
          </ac:picMkLst>
        </pc:picChg>
      </pc:sldChg>
      <pc:sldChg chg="addSp delSp modSp new">
        <pc:chgData name="Наталья Наталья" userId="ae2641390b9df6a5" providerId="Windows Live" clId="Web-{A0D2C36D-B4DE-4EBE-97D7-EEED8A0BC8C5}" dt="2021-11-28T19:53:04.810" v="36" actId="14100"/>
        <pc:sldMkLst>
          <pc:docMk/>
          <pc:sldMk cId="370708341" sldId="261"/>
        </pc:sldMkLst>
        <pc:spChg chg="del">
          <ac:chgData name="Наталья Наталья" userId="ae2641390b9df6a5" providerId="Windows Live" clId="Web-{A0D2C36D-B4DE-4EBE-97D7-EEED8A0BC8C5}" dt="2021-11-28T19:52:54.809" v="33"/>
          <ac:spMkLst>
            <pc:docMk/>
            <pc:sldMk cId="370708341" sldId="261"/>
            <ac:spMk id="2" creationId="{644A4AF4-6DDC-472E-B007-32AFAFDA6BC5}"/>
          </ac:spMkLst>
        </pc:spChg>
        <pc:spChg chg="del">
          <ac:chgData name="Наталья Наталья" userId="ae2641390b9df6a5" providerId="Windows Live" clId="Web-{A0D2C36D-B4DE-4EBE-97D7-EEED8A0BC8C5}" dt="2021-11-28T19:52:59.137" v="34"/>
          <ac:spMkLst>
            <pc:docMk/>
            <pc:sldMk cId="370708341" sldId="261"/>
            <ac:spMk id="3" creationId="{28F4456F-EDBC-433B-8693-0B41685DBB2E}"/>
          </ac:spMkLst>
        </pc:spChg>
        <pc:picChg chg="add mod ord">
          <ac:chgData name="Наталья Наталья" userId="ae2641390b9df6a5" providerId="Windows Live" clId="Web-{A0D2C36D-B4DE-4EBE-97D7-EEED8A0BC8C5}" dt="2021-11-28T19:53:04.810" v="36" actId="14100"/>
          <ac:picMkLst>
            <pc:docMk/>
            <pc:sldMk cId="370708341" sldId="261"/>
            <ac:picMk id="4" creationId="{854A16B3-F128-4988-A2E5-3A80358B541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2257695-FE44-4EE6-87B9-BD376B5D5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" y="-232"/>
            <a:ext cx="12184564" cy="68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2C088452-67C5-4FF7-BDEA-C8B75EEFFD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9" y="4259"/>
            <a:ext cx="12196199" cy="6851069"/>
          </a:xfrm>
        </p:spPr>
      </p:pic>
    </p:spTree>
    <p:extLst>
      <p:ext uri="{BB962C8B-B14F-4D97-AF65-F5344CB8AC3E}">
        <p14:creationId xmlns:p14="http://schemas.microsoft.com/office/powerpoint/2010/main" val="72262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505C135-68B7-40EF-8D04-64039EA9D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2" y="2268"/>
            <a:ext cx="12196199" cy="6860362"/>
          </a:xfrm>
        </p:spPr>
      </p:pic>
    </p:spTree>
    <p:extLst>
      <p:ext uri="{BB962C8B-B14F-4D97-AF65-F5344CB8AC3E}">
        <p14:creationId xmlns:p14="http://schemas.microsoft.com/office/powerpoint/2010/main" val="400701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DD20C95D-5D3C-4B79-AD22-267C496DC1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72" y="2268"/>
            <a:ext cx="12196199" cy="6860362"/>
          </a:xfrm>
        </p:spPr>
      </p:pic>
    </p:spTree>
    <p:extLst>
      <p:ext uri="{BB962C8B-B14F-4D97-AF65-F5344CB8AC3E}">
        <p14:creationId xmlns:p14="http://schemas.microsoft.com/office/powerpoint/2010/main" val="2997585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1FA7053-E34A-40C2-9AAF-0C47B934F5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9" y="4259"/>
            <a:ext cx="12196199" cy="6878947"/>
          </a:xfrm>
        </p:spPr>
      </p:pic>
    </p:spTree>
    <p:extLst>
      <p:ext uri="{BB962C8B-B14F-4D97-AF65-F5344CB8AC3E}">
        <p14:creationId xmlns:p14="http://schemas.microsoft.com/office/powerpoint/2010/main" val="2929724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A219185-53FE-4F32-ACF5-53341FF59B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9" y="4259"/>
            <a:ext cx="12196199" cy="6851069"/>
          </a:xfrm>
        </p:spPr>
      </p:pic>
    </p:spTree>
    <p:extLst>
      <p:ext uri="{BB962C8B-B14F-4D97-AF65-F5344CB8AC3E}">
        <p14:creationId xmlns:p14="http://schemas.microsoft.com/office/powerpoint/2010/main" val="1504713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D6BEBA-9F33-4DA7-9217-9644040D24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9977" y="4259"/>
            <a:ext cx="12251955" cy="6878947"/>
          </a:xfrm>
        </p:spPr>
      </p:pic>
    </p:spTree>
    <p:extLst>
      <p:ext uri="{BB962C8B-B14F-4D97-AF65-F5344CB8AC3E}">
        <p14:creationId xmlns:p14="http://schemas.microsoft.com/office/powerpoint/2010/main" val="315396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, мужчина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854A16B3-F128-4988-A2E5-3A80358B5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99" y="4259"/>
            <a:ext cx="12196199" cy="6851069"/>
          </a:xfrm>
        </p:spPr>
      </p:pic>
    </p:spTree>
    <p:extLst>
      <p:ext uri="{BB962C8B-B14F-4D97-AF65-F5344CB8AC3E}">
        <p14:creationId xmlns:p14="http://schemas.microsoft.com/office/powerpoint/2010/main" val="370708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7F5A976-8A39-40FA-BFE8-9712C9845D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5999" y="2268"/>
            <a:ext cx="12307712" cy="6916118"/>
          </a:xfrm>
        </p:spPr>
      </p:pic>
    </p:spTree>
    <p:extLst>
      <p:ext uri="{BB962C8B-B14F-4D97-AF65-F5344CB8AC3E}">
        <p14:creationId xmlns:p14="http://schemas.microsoft.com/office/powerpoint/2010/main" val="684699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37</cp:revision>
  <dcterms:created xsi:type="dcterms:W3CDTF">2021-11-28T18:43:13Z</dcterms:created>
  <dcterms:modified xsi:type="dcterms:W3CDTF">2021-11-28T20:09:13Z</dcterms:modified>
</cp:coreProperties>
</file>