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D1D"/>
    <a:srgbClr val="F8F8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F9025-D706-42E6-A7EB-88E3836F233B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1EEF2-ABCB-426B-BF69-C3A4936F3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32C52-CB2A-4335-928A-C3F4567C30CF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0B2AA-E0BA-4FD9-BDFA-6647AA458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53DAB-099B-4E86-9497-64B3C1080686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73848-8597-47A6-8DAF-A279527A2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D4C1-2024-4F57-A817-1235321BF6C0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A22A9-79D0-487B-875E-2C5CAACA6D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391BC6-0603-4E2F-9533-514CE65182DC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C60DCC-E957-477D-91E4-FA8E4E146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51877-5BC3-4532-80F4-628E9E4A77DB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6DFC-5662-4AA4-87C8-84D47F46C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B6FFC-7617-48EC-BC10-FC1AAA219B02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BAB4D-A320-4FBC-924C-6B16710AA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ABF0C-319D-464A-9B76-968D6822A8E2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A8AEE-1A57-4D5B-A097-55CA13480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9F60E6-9C67-4293-9721-0C1CBD2BBD47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CAE8E64-3294-4EE6-AFF6-B0EC73A0A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720C-5493-4318-9AD0-3A49A964DC05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8EDA0-E5F3-460E-AAD8-AD3270324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91D313-9306-4273-BEB2-DEB65E0FFDE8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9F8208A-7AE9-4F6D-B5C0-078C2C475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D2E53A-A227-49D3-AE00-D60C8EC565E7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0C5E1A-AD09-465A-94D1-B62A9E07C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36D9779-B002-4D07-8E6F-C8E9ED265A38}" type="datetimeFigureOut">
              <a:rPr lang="ru-RU"/>
              <a:pPr>
                <a:defRPr/>
              </a:pPr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A6FC795-DE55-48F4-AD2E-D0AAEE1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4" r:id="rId4"/>
    <p:sldLayoutId id="2147483743" r:id="rId5"/>
    <p:sldLayoutId id="2147483748" r:id="rId6"/>
    <p:sldLayoutId id="2147483742" r:id="rId7"/>
    <p:sldLayoutId id="2147483749" r:id="rId8"/>
    <p:sldLayoutId id="2147483750" r:id="rId9"/>
    <p:sldLayoutId id="2147483741" r:id="rId10"/>
    <p:sldLayoutId id="2147483740" r:id="rId11"/>
    <p:sldLayoutId id="214748373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3"/>
          <p:cNvSpPr>
            <a:spLocks noChangeArrowheads="1"/>
          </p:cNvSpPr>
          <p:nvPr/>
        </p:nvSpPr>
        <p:spPr bwMode="auto">
          <a:xfrm>
            <a:off x="4714875" y="1571625"/>
            <a:ext cx="46434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Century Schoolbook" pitchFamily="18" charset="0"/>
              </a:rPr>
              <a:t>Ты прыйшоў з вайны і гора,</a:t>
            </a:r>
          </a:p>
          <a:p>
            <a:r>
              <a:rPr lang="ru-RU" i="1">
                <a:latin typeface="Century Schoolbook" pitchFamily="18" charset="0"/>
              </a:rPr>
              <a:t>Ты – з малітвы,</a:t>
            </a:r>
          </a:p>
          <a:p>
            <a:r>
              <a:rPr lang="ru-RU" i="1">
                <a:latin typeface="Century Schoolbook" pitchFamily="18" charset="0"/>
              </a:rPr>
              <a:t>Ты з разгневанага бору,</a:t>
            </a:r>
          </a:p>
          <a:p>
            <a:r>
              <a:rPr lang="ru-RU" i="1">
                <a:latin typeface="Century Schoolbook" pitchFamily="18" charset="0"/>
              </a:rPr>
              <a:t>Ты смалісты.</a:t>
            </a:r>
          </a:p>
          <a:p>
            <a:r>
              <a:rPr lang="ru-RU" i="1">
                <a:latin typeface="Century Schoolbook" pitchFamily="18" charset="0"/>
              </a:rPr>
              <a:t>Сто паэтаў цягнуць хорам,</a:t>
            </a:r>
          </a:p>
          <a:p>
            <a:r>
              <a:rPr lang="ru-RU" i="1">
                <a:latin typeface="Century Schoolbook" pitchFamily="18" charset="0"/>
              </a:rPr>
              <a:t>Ты салістам.</a:t>
            </a:r>
          </a:p>
          <a:p>
            <a:r>
              <a:rPr lang="ru-RU" i="1">
                <a:latin typeface="Century Schoolbook" pitchFamily="18" charset="0"/>
              </a:rPr>
              <a:t>Ты нібы святло ў лесе</a:t>
            </a:r>
          </a:p>
          <a:p>
            <a:r>
              <a:rPr lang="ru-RU" i="1">
                <a:latin typeface="Century Schoolbook" pitchFamily="18" charset="0"/>
              </a:rPr>
              <a:t>Ад каліны,</a:t>
            </a:r>
          </a:p>
          <a:p>
            <a:r>
              <a:rPr lang="ru-RU" i="1">
                <a:latin typeface="Century Schoolbook" pitchFamily="18" charset="0"/>
              </a:rPr>
              <a:t>Ты ад самай добрай песні –</a:t>
            </a:r>
          </a:p>
          <a:p>
            <a:r>
              <a:rPr lang="ru-RU" i="1">
                <a:latin typeface="Century Schoolbook" pitchFamily="18" charset="0"/>
              </a:rPr>
              <a:t>Ад Куліны.</a:t>
            </a:r>
          </a:p>
          <a:p>
            <a:r>
              <a:rPr lang="ru-RU">
                <a:latin typeface="Century Schoolbook" pitchFamily="18" charset="0"/>
              </a:rPr>
              <a:t>                               Пімен Панчанка, “Паходжанне майго друга Рыгора Б.”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357166"/>
            <a:ext cx="614366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mbria" pitchFamily="18" charset="0"/>
              </a:rPr>
              <a:t>Рыгор Барадулін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4339" name="Рисунок 5" descr="Baradul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1571625"/>
            <a:ext cx="34290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428604"/>
            <a:ext cx="6858048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Біяграфія</a:t>
            </a:r>
            <a:r>
              <a:rPr lang="ru-RU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</a:t>
            </a:r>
            <a:r>
              <a:rPr lang="ru-RU" sz="3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Рыгора</a:t>
            </a:r>
            <a:r>
              <a:rPr lang="ru-RU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</a:t>
            </a:r>
            <a:r>
              <a:rPr lang="ru-RU" sz="3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Барадуліна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  <p:sp>
        <p:nvSpPr>
          <p:cNvPr id="15362" name="Прямоугольник 2"/>
          <p:cNvSpPr>
            <a:spLocks noChangeArrowheads="1"/>
          </p:cNvSpPr>
          <p:nvPr/>
        </p:nvSpPr>
        <p:spPr bwMode="auto">
          <a:xfrm>
            <a:off x="500063" y="1357313"/>
            <a:ext cx="7786687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Нарадзіўся 24 лютага 1935 году на хутары Верасоўка ва Ўшацкім раёне(цяпер вёска Гарадок) у сям’і Івана й Куліны Барадуліных. Навучаўся ва Ўшацкай сярэдняй школе (скончыў у 1954), затым на філялягічным факультэце БДУ ў Менску (закончыў у 1959). Працаваў рэдактарам у розных пэрыядычных выданьнях (сярод іх — газэта «Советская Белоруссия», часопісы «Бярозка», «Полымя»), а таксама ў выдавецтвах «Беларусь» і «Мастацкая літаратура». Барадулін — дзейны сябра СБП ды Беларускага ПЭН-цэнтру (з 1990 да 1999 — ягоны прэзыдэнт), сябра Партыі БНФ. З 1995 да 1997 году быў сябрам кіраўніцтва Беларускага Фонду Сораса.</a:t>
            </a:r>
          </a:p>
        </p:txBody>
      </p:sp>
      <p:pic>
        <p:nvPicPr>
          <p:cNvPr id="15363" name="Рисунок 3" descr="bara1uli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4214813"/>
            <a:ext cx="3511550" cy="24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642938" y="1357313"/>
            <a:ext cx="378618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entury Schoolbook" pitchFamily="18" charset="0"/>
            </a:endParaRPr>
          </a:p>
          <a:p>
            <a:r>
              <a:rPr lang="ru-RU">
                <a:latin typeface="Century Schoolbook" pitchFamily="18" charset="0"/>
              </a:rPr>
              <a:t>Рыгор Барадулін — апошні беларус, якому надалі званьне Народнага паэта (1992). Сярод астатніх узнагарод ён можа ганарыцца Дзяржаўнай прэміяй Беларусі імя Янкі Купалы (1976) за зборнік вершаў «Рум» і пераклады з Фэдэрыка Гарсіі Лёркі, Ордэнам Дружбы народаў, Ордэнам Знак Пашаны, латыскім Ордэнам Трох Зорак (1995) й мэдалём Францыска Скарыны. Барадулін ёсьць таксама Ганаровым доктарам БДУ й ганаровым грамадзянінам Ушацкага раёну.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39854" y="427016"/>
            <a:ext cx="6858048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Біяграфія</a:t>
            </a:r>
            <a:r>
              <a:rPr lang="ru-RU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</a:t>
            </a:r>
            <a:r>
              <a:rPr lang="ru-RU" sz="3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Рыгора</a:t>
            </a:r>
            <a:r>
              <a:rPr lang="ru-RU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 </a:t>
            </a:r>
            <a:r>
              <a:rPr lang="ru-RU" sz="3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Барадуліна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  <p:pic>
        <p:nvPicPr>
          <p:cNvPr id="16387" name="Рисунок 3" descr="baradulinx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571625"/>
            <a:ext cx="3286125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2"/>
          <p:cNvSpPr>
            <a:spLocks noChangeArrowheads="1"/>
          </p:cNvSpPr>
          <p:nvPr/>
        </p:nvSpPr>
        <p:spPr bwMode="auto">
          <a:xfrm>
            <a:off x="3643313" y="1071563"/>
            <a:ext cx="4929187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entury Schoolbook" pitchFamily="18" charset="0"/>
              </a:rPr>
              <a:t>Пачаў друкавацца з 1953 году, першыя вершы былі зьмешчаныя ў газэце «Чырвоная змена». Першы зборнік паэзіі — «</a:t>
            </a:r>
            <a:r>
              <a:rPr lang="ru-RU" b="1">
                <a:solidFill>
                  <a:srgbClr val="CD1D1D"/>
                </a:solidFill>
                <a:latin typeface="Century Schoolbook" pitchFamily="18" charset="0"/>
              </a:rPr>
              <a:t>Маладзік над стэпам</a:t>
            </a:r>
            <a:r>
              <a:rPr lang="ru-RU">
                <a:latin typeface="Century Schoolbook" pitchFamily="18" charset="0"/>
              </a:rPr>
              <a:t>» — выйшаў у 1959 годзе. </a:t>
            </a:r>
            <a:r>
              <a:rPr lang="ru-RU"/>
              <a:t>П</a:t>
            </a:r>
            <a:r>
              <a:rPr lang="ru-RU">
                <a:latin typeface="Century Schoolbook" pitchFamily="18" charset="0"/>
              </a:rPr>
              <a:t>рац</a:t>
            </a:r>
            <a:r>
              <a:rPr lang="ru-RU"/>
              <a:t>а</a:t>
            </a:r>
            <a:r>
              <a:rPr lang="ru-RU">
                <a:latin typeface="Century Schoolbook" pitchFamily="18" charset="0"/>
              </a:rPr>
              <a:t> Барадуліна складае каля 70 выдадзеных зборнікаў паэзіі.</a:t>
            </a:r>
            <a:r>
              <a:rPr lang="ru-RU"/>
              <a:t> </a:t>
            </a:r>
            <a:r>
              <a:rPr lang="ru-RU">
                <a:latin typeface="Century Schoolbook" pitchFamily="18" charset="0"/>
              </a:rPr>
              <a:t>Двойчы выходзілі ў сьвет зборы выбраных твораў паэта (у 1984 і з 1996 па 2002). Апошні збор напачатку заяўляўся ў пяці тамох, але вышла толькі чатыры. У 2006 годзе кандыдатура Барадуліна была сярод намінантаў на Нобэлеўскую прэмію ў галіне літаратуры (за зборнік вершаў «Ксты»).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00298" y="214290"/>
            <a:ext cx="262777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e-BY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</a:rPr>
              <a:t>Творчасць</a:t>
            </a:r>
            <a:endParaRPr lang="ru-RU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</a:endParaRPr>
          </a:p>
        </p:txBody>
      </p:sp>
      <p:pic>
        <p:nvPicPr>
          <p:cNvPr id="17411" name="Рисунок 4" descr="bar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428750"/>
            <a:ext cx="3143250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331913" y="490538"/>
            <a:ext cx="47529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 i="1">
                <a:solidFill>
                  <a:srgbClr val="CD1D1D"/>
                </a:solidFill>
              </a:rPr>
              <a:t>                      </a:t>
            </a:r>
            <a:r>
              <a:rPr lang="ru-RU" sz="3200" b="1" i="1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Паэзія </a:t>
            </a:r>
          </a:p>
          <a:p>
            <a:endParaRPr lang="ru-RU" sz="3200" b="1" i="1">
              <a:solidFill>
                <a:srgbClr val="CD1D1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611188" y="1489075"/>
            <a:ext cx="4321175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У 1959 пасля паездкі разам з аднакурснікамі на збор ураджаю ў Кустанайскую вобласць, з</a:t>
            </a:r>
            <a:r>
              <a:rPr lang="en-US"/>
              <a:t>’</a:t>
            </a:r>
            <a:r>
              <a:rPr lang="ru-RU"/>
              <a:t>явилися творы: “Рунець, красаваць, налівацца” (1961), “Нагбом” (1963), “Неруш”(1966), “Адам і Ева” (1968), “Вяртанне ў першы снег” (1972), “Рум” (1974), “Абсяг” (1978), “Вечалле” (1980), “Амплітуда смеласці” (1983), “Маўчанне перуна” (1986), “Самота паломніцтва” (1990), “Міласэрнасць плахі” (1992), “Евангелле ад Мамы” (1995), творы сатыры і гумару і інш. </a:t>
            </a:r>
          </a:p>
        </p:txBody>
      </p:sp>
      <p:pic>
        <p:nvPicPr>
          <p:cNvPr id="18435" name="Picture 7" descr="kni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341438"/>
            <a:ext cx="2952750" cy="437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i="1" cap="none" smtClean="0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</a:t>
            </a:r>
            <a:r>
              <a:rPr lang="ru-RU" sz="3600" b="1" i="1" cap="none" smtClean="0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Паэзія </a:t>
            </a:r>
            <a:r>
              <a:rPr lang="ru-RU" b="1" i="1" cap="none" smtClean="0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i="1" cap="none" smtClean="0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b="1" i="1" cap="none" smtClean="0">
              <a:solidFill>
                <a:srgbClr val="CD1D1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755650" y="4149725"/>
            <a:ext cx="7559675" cy="21605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У </a:t>
            </a:r>
            <a:r>
              <a:rPr lang="ru-RU" sz="2000" dirty="0" err="1" smtClean="0"/>
              <a:t>Рыгора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Барадуліна</a:t>
            </a:r>
            <a:r>
              <a:rPr lang="ru-RU" sz="2000" dirty="0" smtClean="0"/>
              <a:t> </a:t>
            </a:r>
            <a:r>
              <a:rPr lang="ru-RU" sz="2000" dirty="0" err="1" smtClean="0"/>
              <a:t>ёсць</a:t>
            </a:r>
            <a:r>
              <a:rPr lang="ru-RU" sz="2000" dirty="0" smtClean="0"/>
              <a:t> </a:t>
            </a:r>
            <a:r>
              <a:rPr lang="ru-RU" sz="2000" dirty="0" err="1" smtClean="0"/>
              <a:t>тэмы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</a:t>
            </a:r>
            <a:r>
              <a:rPr lang="en-US" sz="2000" dirty="0" smtClean="0"/>
              <a:t>h</a:t>
            </a:r>
            <a:r>
              <a:rPr lang="ru-RU" sz="2000" dirty="0" err="1" smtClean="0"/>
              <a:t>аблемы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якія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сталі</a:t>
            </a:r>
            <a:r>
              <a:rPr lang="ru-RU" sz="2000" dirty="0" smtClean="0"/>
              <a:t> </a:t>
            </a:r>
            <a:r>
              <a:rPr lang="ru-RU" sz="2000" dirty="0" err="1" smtClean="0"/>
              <a:t>хваляваць</a:t>
            </a:r>
            <a:r>
              <a:rPr lang="ru-RU" sz="2000" dirty="0" smtClean="0"/>
              <a:t> </a:t>
            </a:r>
            <a:r>
              <a:rPr lang="ru-RU" sz="2000" dirty="0" err="1" smtClean="0"/>
              <a:t>яго</a:t>
            </a:r>
            <a:r>
              <a:rPr lang="ru-RU" sz="2000" dirty="0" smtClean="0"/>
              <a:t> </a:t>
            </a:r>
            <a:r>
              <a:rPr lang="ru-RU" sz="2000" dirty="0" err="1" smtClean="0"/>
              <a:t>толькі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апошнія</a:t>
            </a:r>
            <a:r>
              <a:rPr lang="ru-RU" sz="2000" dirty="0" smtClean="0"/>
              <a:t> гады, </a:t>
            </a:r>
            <a:r>
              <a:rPr lang="ru-RU" sz="2000" dirty="0" err="1" smtClean="0"/>
              <a:t>ёсць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такія</a:t>
            </a:r>
            <a:r>
              <a:rPr lang="ru-RU" sz="2000" dirty="0" smtClean="0"/>
              <a:t>, </a:t>
            </a:r>
            <a:r>
              <a:rPr lang="ru-RU" sz="2000" dirty="0" err="1" smtClean="0"/>
              <a:t>што</a:t>
            </a:r>
            <a:r>
              <a:rPr lang="ru-RU" sz="2000" dirty="0" smtClean="0"/>
              <a:t> </a:t>
            </a:r>
            <a:r>
              <a:rPr lang="ru-RU" sz="2000" dirty="0" err="1" smtClean="0"/>
              <a:t>былі</a:t>
            </a:r>
            <a:r>
              <a:rPr lang="ru-RU" sz="2000" dirty="0" smtClean="0"/>
              <a:t> яму </a:t>
            </a:r>
            <a:r>
              <a:rPr lang="ru-RU" sz="2000" dirty="0" err="1" smtClean="0"/>
              <a:t>асабліва</a:t>
            </a:r>
            <a:r>
              <a:rPr lang="ru-RU" sz="2000" dirty="0" smtClean="0"/>
              <a:t> </a:t>
            </a:r>
            <a:r>
              <a:rPr lang="ru-RU" sz="2000" dirty="0" err="1" smtClean="0"/>
              <a:t>блізкія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нейкі</a:t>
            </a:r>
            <a:r>
              <a:rPr lang="ru-RU" sz="2000" dirty="0" smtClean="0"/>
              <a:t> час, </a:t>
            </a:r>
            <a:r>
              <a:rPr lang="ru-RU" sz="2000" dirty="0" err="1" smtClean="0"/>
              <a:t>ёсць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такія</a:t>
            </a:r>
            <a:r>
              <a:rPr lang="ru-RU" sz="2000" dirty="0" smtClean="0"/>
              <a:t>, </a:t>
            </a:r>
            <a:r>
              <a:rPr lang="ru-RU" sz="2000" dirty="0" err="1" smtClean="0"/>
              <a:t>што</a:t>
            </a:r>
            <a:r>
              <a:rPr lang="ru-RU" sz="2000" dirty="0" smtClean="0"/>
              <a:t> </a:t>
            </a:r>
            <a:r>
              <a:rPr lang="ru-RU" sz="2000" dirty="0" err="1" smtClean="0"/>
              <a:t>хвалююць</a:t>
            </a:r>
            <a:r>
              <a:rPr lang="ru-RU" sz="2000" dirty="0" smtClean="0"/>
              <a:t> </a:t>
            </a:r>
            <a:r>
              <a:rPr lang="ru-RU" sz="2000" dirty="0" err="1" smtClean="0"/>
              <a:t>яго</a:t>
            </a:r>
            <a:r>
              <a:rPr lang="ru-RU" sz="2000" dirty="0" smtClean="0"/>
              <a:t> </a:t>
            </a:r>
            <a:r>
              <a:rPr lang="ru-RU" sz="2000" dirty="0" err="1" smtClean="0"/>
              <a:t>ўвесь</a:t>
            </a:r>
            <a:r>
              <a:rPr lang="ru-RU" sz="2000" dirty="0" smtClean="0"/>
              <a:t> час, </a:t>
            </a:r>
            <a:r>
              <a:rPr lang="ru-RU" sz="2000" dirty="0" err="1" smtClean="0"/>
              <a:t>прасякаюць</a:t>
            </a:r>
            <a:r>
              <a:rPr lang="ru-RU" sz="2000" dirty="0" smtClean="0"/>
              <a:t> </a:t>
            </a:r>
            <a:r>
              <a:rPr lang="ru-RU" sz="2000" dirty="0" err="1" smtClean="0"/>
              <a:t>усю</a:t>
            </a:r>
            <a:r>
              <a:rPr lang="ru-RU" sz="2000" dirty="0" smtClean="0"/>
              <a:t> </a:t>
            </a:r>
            <a:r>
              <a:rPr lang="ru-RU" sz="2000" dirty="0" err="1" smtClean="0"/>
              <a:t>яго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творчасць</a:t>
            </a:r>
            <a:r>
              <a:rPr lang="ru-RU" sz="2000" dirty="0" smtClean="0"/>
              <a:t>. </a:t>
            </a:r>
            <a:r>
              <a:rPr lang="ru-RU" sz="2000" dirty="0" err="1" smtClean="0"/>
              <a:t>Радзіма</a:t>
            </a:r>
            <a:r>
              <a:rPr lang="ru-RU" sz="2000" dirty="0" smtClean="0"/>
              <a:t>, </a:t>
            </a:r>
            <a:r>
              <a:rPr lang="ru-RU" sz="2000" dirty="0" err="1" smtClean="0"/>
              <a:t>мова</a:t>
            </a:r>
            <a:r>
              <a:rPr lang="ru-RU" sz="2000" dirty="0" smtClean="0"/>
              <a:t>, </a:t>
            </a:r>
            <a:r>
              <a:rPr lang="ru-RU" sz="2000" dirty="0" err="1" smtClean="0"/>
              <a:t>маці</a:t>
            </a:r>
            <a:r>
              <a:rPr lang="ru-RU" sz="2000" dirty="0" smtClean="0"/>
              <a:t> – ад “</a:t>
            </a:r>
            <a:r>
              <a:rPr lang="ru-RU" sz="2000" dirty="0" err="1" smtClean="0"/>
              <a:t>Маладзіка</a:t>
            </a:r>
            <a:r>
              <a:rPr lang="ru-RU" sz="2000" dirty="0" smtClean="0"/>
              <a:t> над </a:t>
            </a:r>
            <a:r>
              <a:rPr lang="ru-RU" sz="2000" dirty="0" err="1" smtClean="0"/>
              <a:t>стэпам</a:t>
            </a:r>
            <a:r>
              <a:rPr lang="ru-RU" sz="2000" dirty="0" smtClean="0"/>
              <a:t>”, </a:t>
            </a:r>
            <a:r>
              <a:rPr lang="ru-RU" sz="2000" dirty="0" err="1" smtClean="0"/>
              <a:t>першага</a:t>
            </a:r>
            <a:r>
              <a:rPr lang="ru-RU" sz="2000" dirty="0" smtClean="0"/>
              <a:t> </a:t>
            </a:r>
            <a:r>
              <a:rPr lang="ru-RU" sz="2000" dirty="0" err="1" smtClean="0"/>
              <a:t>яго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зборніка</a:t>
            </a:r>
            <a:r>
              <a:rPr lang="ru-RU" sz="2000" dirty="0" smtClean="0"/>
              <a:t>, да “</a:t>
            </a:r>
            <a:r>
              <a:rPr lang="ru-RU" sz="2000" dirty="0" err="1" smtClean="0"/>
              <a:t>Евангелля</a:t>
            </a:r>
            <a:r>
              <a:rPr lang="ru-RU" sz="2000" dirty="0" smtClean="0"/>
              <a:t> ад мамы”, </a:t>
            </a:r>
            <a:r>
              <a:rPr lang="ru-RU" sz="2000" dirty="0" err="1" smtClean="0"/>
              <a:t>апошняга</a:t>
            </a:r>
            <a:r>
              <a:rPr lang="ru-RU" sz="2000" dirty="0" smtClean="0"/>
              <a:t> па часе </a:t>
            </a:r>
            <a:r>
              <a:rPr lang="ru-RU" sz="2000" dirty="0" err="1" smtClean="0"/>
              <a:t>напісання</a:t>
            </a:r>
            <a:r>
              <a:rPr lang="ru-RU" sz="2000" dirty="0" smtClean="0"/>
              <a:t>, - </a:t>
            </a:r>
            <a:r>
              <a:rPr lang="ru-RU" sz="2000" dirty="0" err="1" smtClean="0"/>
              <a:t>абавязкова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прысутнічаюць</a:t>
            </a:r>
            <a:r>
              <a:rPr lang="ru-RU" sz="2000" dirty="0" smtClean="0"/>
              <a:t> у </a:t>
            </a:r>
            <a:r>
              <a:rPr lang="ru-RU" sz="2000" dirty="0" err="1" smtClean="0"/>
              <a:t>творчай</a:t>
            </a:r>
            <a:r>
              <a:rPr lang="ru-RU" sz="2000" dirty="0" smtClean="0"/>
              <a:t> </a:t>
            </a:r>
            <a:r>
              <a:rPr lang="ru-RU" sz="2000" dirty="0" err="1" smtClean="0"/>
              <a:t>памяці</a:t>
            </a:r>
            <a:r>
              <a:rPr lang="ru-RU" sz="2000" dirty="0" smtClean="0"/>
              <a:t> </a:t>
            </a:r>
            <a:r>
              <a:rPr lang="ru-RU" sz="2000" dirty="0" err="1" smtClean="0"/>
              <a:t>паэта</a:t>
            </a:r>
            <a:r>
              <a:rPr lang="ru-RU" sz="2000" dirty="0" smtClean="0"/>
              <a:t>. Як </a:t>
            </a:r>
            <a:r>
              <a:rPr lang="ru-RU" sz="2000" dirty="0" err="1" smtClean="0"/>
              <a:t>непадзельнае</a:t>
            </a:r>
            <a:r>
              <a:rPr lang="ru-RU" sz="2000" dirty="0" smtClean="0"/>
              <a:t> </a:t>
            </a:r>
            <a:r>
              <a:rPr lang="ru-RU" sz="2000" dirty="0" err="1" smtClean="0"/>
              <a:t>трыадзінства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ўяўляе</a:t>
            </a:r>
            <a:r>
              <a:rPr lang="ru-RU" sz="2000" dirty="0" smtClean="0"/>
              <a:t> </a:t>
            </a:r>
            <a:r>
              <a:rPr lang="ru-RU" sz="2000" dirty="0" err="1" smtClean="0"/>
              <a:t>гэтыя</a:t>
            </a:r>
            <a:r>
              <a:rPr lang="ru-RU" sz="2000" dirty="0" smtClean="0"/>
              <a:t> </a:t>
            </a:r>
            <a:r>
              <a:rPr lang="ru-RU" sz="2000" dirty="0" err="1" smtClean="0"/>
              <a:t>самыя</a:t>
            </a:r>
            <a:r>
              <a:rPr lang="ru-RU" sz="2000" dirty="0" smtClean="0"/>
              <a:t> </a:t>
            </a:r>
            <a:r>
              <a:rPr lang="ru-RU" sz="2000" dirty="0" err="1" smtClean="0"/>
              <a:t>дарагія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яго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паняцці</a:t>
            </a:r>
            <a:r>
              <a:rPr lang="ru-RU" sz="2000" dirty="0" smtClean="0"/>
              <a:t> </a:t>
            </a:r>
            <a:r>
              <a:rPr lang="ru-RU" sz="2000" dirty="0" err="1" smtClean="0"/>
              <a:t>Рыгор</a:t>
            </a:r>
            <a:r>
              <a:rPr lang="ru-RU" sz="2000" dirty="0" smtClean="0"/>
              <a:t> </a:t>
            </a:r>
            <a:r>
              <a:rPr lang="ru-RU" sz="2000" dirty="0" err="1" smtClean="0"/>
              <a:t>Барадулін</a:t>
            </a:r>
            <a:r>
              <a:rPr lang="ru-RU" sz="2000" dirty="0" smtClean="0"/>
              <a:t>.</a:t>
            </a:r>
          </a:p>
        </p:txBody>
      </p:sp>
      <p:pic>
        <p:nvPicPr>
          <p:cNvPr id="19459" name="Picture 5" descr="55782266_open_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196975"/>
            <a:ext cx="49180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b="1" i="1" cap="none" smtClean="0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</a:t>
            </a:r>
            <a:r>
              <a:rPr lang="ru-RU" sz="3600" b="1" i="1" cap="none" smtClean="0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Словатворчасць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3635375" y="1844675"/>
            <a:ext cx="5008563" cy="4340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/>
              <a:t>Словатворчасць – асобная тэма ў дачыненні да яго паэзіі.Нават наватворы гучаць у Барадуліна зусім па-народнаму і добра ажыўляюць мову. Словатворчасць для Р.Барадуліна вельмі характэрна: лацно, погарбы, харашба, галута, парух, прысмеркі, імасць, чалавека-земляня – гэтыя і іншыя словы ўзяты паэтам з дыялектнай мовы або створаны ім самім, Любіць ён карыстацца прыслоўямі, іх у яго безліч, і ўсе карыстаецца крамяныя, свежыя: калодна, вульна, прадонна, прыплодна, ліхвярна, борна, азёрна і г.д. </a:t>
            </a:r>
          </a:p>
        </p:txBody>
      </p:sp>
      <p:pic>
        <p:nvPicPr>
          <p:cNvPr id="20483" name="Picture 5" descr="ANd9GcT0TsULYYvZgQtoFGzY9j-qLDGK2W-G875FagLPgpHF6Yq6Pv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205038"/>
            <a:ext cx="2376487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600" b="1" i="1" cap="none" smtClean="0">
                <a:solidFill>
                  <a:srgbClr val="CD1D1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Заключэнне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827088" y="1916113"/>
            <a:ext cx="3600450" cy="4941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600" smtClean="0"/>
              <a:t>Творчасць паэта шматжанравая: лірыка, эпас, сатыра, мастацкі пераклад.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smtClean="0"/>
              <a:t>Рыгор Барадулін, з’яўляючыся прадаўжальнікам сваіх вядомых папярэднікаў, светачаў нашаг Адраджэння Ф. Багушэвіча, Я. Купалы, М. Багдановіча, знаходзіцца ў няспынным творчым пошуку, у пошуку новых адкрыццяў. Ён ідзе ў нагу са сваім часам, чуйна рэагуючы на ўсе праявы грамадскага жыцця. Творы яго, захоўвачы сакавітую і найлагоднейшую матчыну мову, вучаць высокай праўдзе, справядлівасці, дабру і чалавечнасці</a:t>
            </a:r>
            <a:r>
              <a:rPr lang="ru-RU" sz="12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smtClean="0"/>
              <a:t/>
            </a:r>
            <a:br>
              <a:rPr lang="ru-RU" sz="1200" smtClean="0"/>
            </a:br>
            <a:endParaRPr lang="ru-RU" sz="1200" smtClean="0"/>
          </a:p>
        </p:txBody>
      </p:sp>
      <p:pic>
        <p:nvPicPr>
          <p:cNvPr id="21507" name="Picture 5" descr="60F5D8A5-32B2-4817-A97F-D79C6A041831_mw800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484313"/>
            <a:ext cx="36734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731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Слайд 1</vt:lpstr>
      <vt:lpstr>Слайд 2</vt:lpstr>
      <vt:lpstr>Слайд 3</vt:lpstr>
      <vt:lpstr>Слайд 4</vt:lpstr>
      <vt:lpstr>Слайд 5</vt:lpstr>
      <vt:lpstr>                        Паэзія  </vt:lpstr>
      <vt:lpstr>              Словатворчасць</vt:lpstr>
      <vt:lpstr>               Заключэнне</vt:lpstr>
    </vt:vector>
  </TitlesOfParts>
  <Company>H\A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Пакемон</dc:creator>
  <cp:lastModifiedBy>User</cp:lastModifiedBy>
  <cp:revision>5</cp:revision>
  <dcterms:created xsi:type="dcterms:W3CDTF">2011-02-08T14:27:30Z</dcterms:created>
  <dcterms:modified xsi:type="dcterms:W3CDTF">2015-12-07T05:44:48Z</dcterms:modified>
</cp:coreProperties>
</file>