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F95A-74A7-467F-B5CD-9E460C6F7D2E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0E9F4B4-12A0-442C-964B-29383C3E2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F95A-74A7-467F-B5CD-9E460C6F7D2E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F4B4-12A0-442C-964B-29383C3E2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F95A-74A7-467F-B5CD-9E460C6F7D2E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F4B4-12A0-442C-964B-29383C3E2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F95A-74A7-467F-B5CD-9E460C6F7D2E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0E9F4B4-12A0-442C-964B-29383C3E2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F95A-74A7-467F-B5CD-9E460C6F7D2E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F4B4-12A0-442C-964B-29383C3E28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F95A-74A7-467F-B5CD-9E460C6F7D2E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F4B4-12A0-442C-964B-29383C3E2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F95A-74A7-467F-B5CD-9E460C6F7D2E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0E9F4B4-12A0-442C-964B-29383C3E28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F95A-74A7-467F-B5CD-9E460C6F7D2E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F4B4-12A0-442C-964B-29383C3E2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F95A-74A7-467F-B5CD-9E460C6F7D2E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F4B4-12A0-442C-964B-29383C3E2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F95A-74A7-467F-B5CD-9E460C6F7D2E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F4B4-12A0-442C-964B-29383C3E2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F95A-74A7-467F-B5CD-9E460C6F7D2E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F4B4-12A0-442C-964B-29383C3E28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A8AF95A-74A7-467F-B5CD-9E460C6F7D2E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0E9F4B4-12A0-442C-964B-29383C3E28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509120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ru-RU" sz="7200" dirty="0" smtClean="0"/>
              <a:t>Тарас </a:t>
            </a:r>
            <a:r>
              <a:rPr lang="ru-RU" sz="7200" dirty="0" err="1" smtClean="0">
                <a:effectLst/>
              </a:rPr>
              <a:t>Шаўчэнка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pic>
        <p:nvPicPr>
          <p:cNvPr id="4" name="Рисунок 3" descr="dc86f8a9dead8fc474815024a65cd28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0"/>
            <a:ext cx="7668344" cy="437156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4320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30 </a:t>
            </a:r>
            <a:r>
              <a:rPr lang="ru-RU" sz="2000" dirty="0" err="1" smtClean="0"/>
              <a:t>траўня</a:t>
            </a:r>
            <a:r>
              <a:rPr lang="ru-RU" sz="2000" dirty="0" smtClean="0"/>
              <a:t> 1847 года </a:t>
            </a:r>
            <a:r>
              <a:rPr lang="ru-RU" sz="2000" dirty="0" err="1" smtClean="0"/>
              <a:t>Шаўчэнку</a:t>
            </a:r>
            <a:r>
              <a:rPr lang="ru-RU" sz="2000" dirty="0" smtClean="0"/>
              <a:t> </a:t>
            </a:r>
            <a:r>
              <a:rPr lang="ru-RU" sz="2000" dirty="0" err="1" smtClean="0"/>
              <a:t>быў</a:t>
            </a:r>
            <a:r>
              <a:rPr lang="ru-RU" sz="2000" dirty="0" smtClean="0"/>
              <a:t> </a:t>
            </a:r>
            <a:r>
              <a:rPr lang="ru-RU" sz="2000" dirty="0" err="1" smtClean="0"/>
              <a:t>абвешчаны</a:t>
            </a:r>
            <a:r>
              <a:rPr lang="ru-RU" sz="2000" dirty="0" smtClean="0"/>
              <a:t> </a:t>
            </a:r>
            <a:r>
              <a:rPr lang="ru-RU" sz="2000" dirty="0" err="1" smtClean="0"/>
              <a:t>царскі</a:t>
            </a:r>
            <a:r>
              <a:rPr lang="ru-RU" sz="2000" dirty="0" smtClean="0"/>
              <a:t> </a:t>
            </a:r>
            <a:r>
              <a:rPr lang="ru-RU" sz="2000" dirty="0" err="1" smtClean="0"/>
              <a:t>прысуд</a:t>
            </a:r>
            <a:r>
              <a:rPr lang="ru-RU" sz="2000" dirty="0" smtClean="0"/>
              <a:t> </a:t>
            </a:r>
            <a:r>
              <a:rPr lang="ru-RU" sz="2000" dirty="0" err="1" smtClean="0"/>
              <a:t>аб</a:t>
            </a:r>
            <a:r>
              <a:rPr lang="ru-RU" sz="2000" dirty="0" smtClean="0"/>
              <a:t> </a:t>
            </a:r>
            <a:r>
              <a:rPr lang="ru-RU" sz="2000" dirty="0" err="1" smtClean="0"/>
              <a:t>спасылцы</a:t>
            </a:r>
            <a:r>
              <a:rPr lang="ru-RU" sz="2000" dirty="0" smtClean="0"/>
              <a:t> </a:t>
            </a:r>
            <a:r>
              <a:rPr lang="ru-RU" sz="2000" dirty="0" err="1" smtClean="0"/>
              <a:t>яго</a:t>
            </a:r>
            <a:r>
              <a:rPr lang="ru-RU" sz="2000" dirty="0" smtClean="0"/>
              <a:t> </a:t>
            </a:r>
            <a:r>
              <a:rPr lang="ru-RU" sz="2000" dirty="0" err="1" smtClean="0"/>
              <a:t>ў</a:t>
            </a:r>
            <a:r>
              <a:rPr lang="ru-RU" sz="2000" dirty="0" smtClean="0"/>
              <a:t> </a:t>
            </a:r>
            <a:r>
              <a:rPr lang="ru-RU" sz="2000" dirty="0" err="1" smtClean="0"/>
              <a:t>Асобны</a:t>
            </a:r>
            <a:r>
              <a:rPr lang="ru-RU" sz="2000" dirty="0" smtClean="0"/>
              <a:t> </a:t>
            </a:r>
            <a:r>
              <a:rPr lang="ru-RU" sz="2000" dirty="0" err="1" smtClean="0"/>
              <a:t>Арэнбуржскі</a:t>
            </a:r>
            <a:r>
              <a:rPr lang="ru-RU" sz="2000" dirty="0" smtClean="0"/>
              <a:t> корпус </a:t>
            </a:r>
            <a:r>
              <a:rPr lang="ru-RU" sz="2000" dirty="0" err="1" smtClean="0"/>
              <a:t>радавым</a:t>
            </a:r>
            <a:r>
              <a:rPr lang="ru-RU" sz="2000" dirty="0" smtClean="0"/>
              <a:t> </a:t>
            </a:r>
            <a:r>
              <a:rPr lang="ru-RU" sz="2000" dirty="0" err="1" smtClean="0"/>
              <a:t>салдатам</a:t>
            </a:r>
            <a:r>
              <a:rPr lang="ru-RU" sz="2000" dirty="0" smtClean="0"/>
              <a:t> «</a:t>
            </a:r>
            <a:r>
              <a:rPr lang="ru-RU" sz="2000" dirty="0" err="1" smtClean="0"/>
              <a:t>пад</a:t>
            </a:r>
            <a:r>
              <a:rPr lang="ru-RU" sz="2000" dirty="0" smtClean="0"/>
              <a:t> </a:t>
            </a:r>
            <a:r>
              <a:rPr lang="ru-RU" sz="2000" dirty="0" err="1" smtClean="0"/>
              <a:t>строгі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нагляд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забаронай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пісаць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маляваць</a:t>
            </a:r>
            <a:r>
              <a:rPr lang="ru-RU" sz="2000" dirty="0" smtClean="0"/>
              <a:t>». Сваю службу </a:t>
            </a:r>
            <a:r>
              <a:rPr lang="ru-RU" sz="2000" dirty="0" err="1" smtClean="0"/>
              <a:t>ён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праходзіў</a:t>
            </a:r>
            <a:r>
              <a:rPr lang="ru-RU" sz="2000" dirty="0" smtClean="0"/>
              <a:t> у </a:t>
            </a:r>
            <a:r>
              <a:rPr lang="ru-RU" sz="2000" dirty="0" err="1" smtClean="0"/>
              <a:t>Орскай</a:t>
            </a:r>
            <a:r>
              <a:rPr lang="ru-RU" sz="2000" dirty="0" smtClean="0"/>
              <a:t> </a:t>
            </a:r>
            <a:r>
              <a:rPr lang="ru-RU" sz="2000" dirty="0" err="1" smtClean="0"/>
              <a:t>крэпасці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Нягледзячы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строгі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нагляд</a:t>
            </a:r>
            <a:r>
              <a:rPr lang="ru-RU" sz="2000" dirty="0" smtClean="0"/>
              <a:t>, </a:t>
            </a:r>
            <a:r>
              <a:rPr lang="ru-RU" sz="2000" dirty="0" err="1" smtClean="0"/>
              <a:t>Шаўчэнка</a:t>
            </a:r>
            <a:r>
              <a:rPr lang="ru-RU" sz="2000" dirty="0" smtClean="0"/>
              <a:t> </a:t>
            </a:r>
            <a:r>
              <a:rPr lang="ru-RU" sz="2000" dirty="0" err="1" smtClean="0"/>
              <a:t>намаляваў</a:t>
            </a:r>
            <a:r>
              <a:rPr lang="ru-RU" sz="2000" dirty="0" smtClean="0"/>
              <a:t> </a:t>
            </a:r>
            <a:r>
              <a:rPr lang="ru-RU" sz="2000" dirty="0" err="1" smtClean="0"/>
              <a:t>аўтапартрэт</a:t>
            </a:r>
            <a:r>
              <a:rPr lang="ru-RU" sz="2000" dirty="0" smtClean="0"/>
              <a:t>, </a:t>
            </a:r>
            <a:r>
              <a:rPr lang="ru-RU" sz="2000" dirty="0" err="1" smtClean="0"/>
              <a:t>працягнуў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пісаць</a:t>
            </a:r>
            <a:r>
              <a:rPr lang="ru-RU" sz="2000" dirty="0" smtClean="0"/>
              <a:t> </a:t>
            </a:r>
            <a:r>
              <a:rPr lang="ru-RU" sz="2000" dirty="0" err="1" smtClean="0"/>
              <a:t>паэтычныя</a:t>
            </a:r>
            <a:r>
              <a:rPr lang="ru-RU" sz="2000" dirty="0" smtClean="0"/>
              <a:t> </a:t>
            </a:r>
            <a:r>
              <a:rPr lang="ru-RU" sz="2000" dirty="0" err="1" smtClean="0"/>
              <a:t>творы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якія</a:t>
            </a:r>
            <a:r>
              <a:rPr lang="ru-RU" sz="2000" dirty="0" smtClean="0"/>
              <a:t> </a:t>
            </a:r>
            <a:r>
              <a:rPr lang="ru-RU" sz="2000" dirty="0" err="1" smtClean="0"/>
              <a:t>змяшчаў</a:t>
            </a:r>
            <a:r>
              <a:rPr lang="ru-RU" sz="2000" dirty="0" smtClean="0"/>
              <a:t> у </a:t>
            </a:r>
            <a:r>
              <a:rPr lang="ru-RU" sz="2000" dirty="0" err="1" smtClean="0"/>
              <a:t>невялікія</a:t>
            </a:r>
            <a:r>
              <a:rPr lang="ru-RU" sz="2000" dirty="0" smtClean="0"/>
              <a:t> «</a:t>
            </a:r>
            <a:r>
              <a:rPr lang="ru-RU" sz="2000" dirty="0" err="1" smtClean="0"/>
              <a:t>захаляўныя</a:t>
            </a:r>
            <a:r>
              <a:rPr lang="ru-RU" sz="2000" dirty="0" smtClean="0"/>
              <a:t> </a:t>
            </a:r>
            <a:r>
              <a:rPr lang="ru-RU" sz="2000" dirty="0" err="1" smtClean="0"/>
              <a:t>кніжыцы</a:t>
            </a:r>
            <a:r>
              <a:rPr lang="ru-RU" sz="2000" dirty="0" smtClean="0"/>
              <a:t>».</a:t>
            </a:r>
            <a:endParaRPr lang="ru-RU" sz="2000" dirty="0"/>
          </a:p>
        </p:txBody>
      </p:sp>
      <p:pic>
        <p:nvPicPr>
          <p:cNvPr id="3" name="Рисунок 2" descr="вапвапппппппппппппппппппппппп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16632"/>
            <a:ext cx="4229215" cy="6552728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70567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За </a:t>
            </a:r>
            <a:r>
              <a:rPr lang="ru-RU" sz="2000" dirty="0" err="1" smtClean="0"/>
              <a:t>парушэнне</a:t>
            </a:r>
            <a:r>
              <a:rPr lang="ru-RU" sz="2000" dirty="0" smtClean="0"/>
              <a:t> </a:t>
            </a:r>
            <a:r>
              <a:rPr lang="ru-RU" sz="2000" dirty="0" err="1" smtClean="0"/>
              <a:t>царскага</a:t>
            </a:r>
            <a:r>
              <a:rPr lang="ru-RU" sz="2000" dirty="0" smtClean="0"/>
              <a:t> </a:t>
            </a:r>
            <a:r>
              <a:rPr lang="ru-RU" sz="2000" dirty="0" err="1" smtClean="0"/>
              <a:t>ўказу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пра</a:t>
            </a:r>
            <a:r>
              <a:rPr lang="ru-RU" sz="2000" dirty="0" smtClean="0"/>
              <a:t> </a:t>
            </a:r>
            <a:r>
              <a:rPr lang="ru-RU" sz="2000" dirty="0" err="1" smtClean="0"/>
              <a:t>забарону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пісаць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маляваць</a:t>
            </a:r>
            <a:r>
              <a:rPr lang="ru-RU" sz="2000" dirty="0" smtClean="0"/>
              <a:t> </a:t>
            </a:r>
            <a:r>
              <a:rPr lang="ru-RU" sz="2000" dirty="0" err="1" smtClean="0"/>
              <a:t>Шаўчэнка</a:t>
            </a:r>
            <a:r>
              <a:rPr lang="ru-RU" sz="2000" dirty="0" smtClean="0"/>
              <a:t> </a:t>
            </a:r>
            <a:r>
              <a:rPr lang="ru-RU" sz="2000" dirty="0" err="1" smtClean="0"/>
              <a:t>зноў</a:t>
            </a:r>
            <a:r>
              <a:rPr lang="ru-RU" sz="2000" dirty="0" smtClean="0"/>
              <a:t> </a:t>
            </a:r>
            <a:r>
              <a:rPr lang="ru-RU" sz="2000" dirty="0" err="1" smtClean="0"/>
              <a:t>быў</a:t>
            </a:r>
            <a:r>
              <a:rPr lang="ru-RU" sz="2000" dirty="0" smtClean="0"/>
              <a:t> </a:t>
            </a:r>
            <a:r>
              <a:rPr lang="ru-RU" sz="2000" dirty="0" err="1" smtClean="0"/>
              <a:t>арыштаваны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пад</a:t>
            </a:r>
            <a:r>
              <a:rPr lang="ru-RU" sz="2000" dirty="0" smtClean="0"/>
              <a:t> </a:t>
            </a:r>
            <a:r>
              <a:rPr lang="ru-RU" sz="2000" dirty="0" err="1" smtClean="0"/>
              <a:t>канвоем</a:t>
            </a:r>
            <a:r>
              <a:rPr lang="ru-RU" sz="2000" dirty="0" smtClean="0"/>
              <a:t> </a:t>
            </a:r>
            <a:r>
              <a:rPr lang="ru-RU" sz="2000" dirty="0" err="1" smtClean="0"/>
              <a:t>адпраўлены</a:t>
            </a:r>
            <a:r>
              <a:rPr lang="ru-RU" sz="2000" dirty="0" smtClean="0"/>
              <a:t> </a:t>
            </a:r>
            <a:r>
              <a:rPr lang="ru-RU" sz="2000" dirty="0" err="1" smtClean="0"/>
              <a:t>ў</a:t>
            </a:r>
            <a:r>
              <a:rPr lang="ru-RU" sz="2000" dirty="0" smtClean="0"/>
              <a:t> </a:t>
            </a:r>
            <a:r>
              <a:rPr lang="ru-RU" sz="2000" dirty="0" err="1" smtClean="0"/>
              <a:t>Орскую</a:t>
            </a:r>
            <a:r>
              <a:rPr lang="ru-RU" sz="2000" dirty="0" smtClean="0"/>
              <a:t> </a:t>
            </a:r>
            <a:r>
              <a:rPr lang="ru-RU" sz="2000" dirty="0" err="1" smtClean="0"/>
              <a:t>крэпасць</a:t>
            </a:r>
            <a:r>
              <a:rPr lang="ru-RU" sz="2000" dirty="0" smtClean="0"/>
              <a:t>. 17 </a:t>
            </a:r>
            <a:r>
              <a:rPr lang="ru-RU" sz="2000" dirty="0" err="1" smtClean="0"/>
              <a:t>кастрычніка</a:t>
            </a:r>
            <a:r>
              <a:rPr lang="ru-RU" sz="2000" dirty="0" smtClean="0"/>
              <a:t> 1850 г. </a:t>
            </a:r>
            <a:r>
              <a:rPr lang="ru-RU" sz="2000" dirty="0" err="1" smtClean="0"/>
              <a:t>Шаўчэнка</a:t>
            </a:r>
            <a:r>
              <a:rPr lang="ru-RU" sz="2000" dirty="0" smtClean="0"/>
              <a:t> </a:t>
            </a:r>
            <a:r>
              <a:rPr lang="ru-RU" sz="2000" dirty="0" err="1" smtClean="0"/>
              <a:t>прыбыў</a:t>
            </a:r>
            <a:r>
              <a:rPr lang="ru-RU" sz="2000" dirty="0" smtClean="0"/>
              <a:t> у </a:t>
            </a:r>
            <a:r>
              <a:rPr lang="ru-RU" sz="2000" dirty="0" err="1" smtClean="0"/>
              <a:t>Новапетроўскае</a:t>
            </a:r>
            <a:r>
              <a:rPr lang="ru-RU" sz="2000" dirty="0" smtClean="0"/>
              <a:t> </a:t>
            </a:r>
            <a:r>
              <a:rPr lang="ru-RU" sz="2000" dirty="0" err="1" smtClean="0"/>
              <a:t>ўмацаванне</a:t>
            </a:r>
            <a:r>
              <a:rPr lang="ru-RU" sz="2000" dirty="0" smtClean="0"/>
              <a:t>, </a:t>
            </a:r>
            <a:r>
              <a:rPr lang="ru-RU" sz="2000" dirty="0" err="1" smtClean="0"/>
              <a:t>куды</a:t>
            </a:r>
            <a:r>
              <a:rPr lang="ru-RU" sz="2000" dirty="0" smtClean="0"/>
              <a:t> </a:t>
            </a:r>
            <a:r>
              <a:rPr lang="ru-RU" sz="2000" dirty="0" err="1" smtClean="0"/>
              <a:t>ён</a:t>
            </a:r>
            <a:r>
              <a:rPr lang="ru-RU" sz="2000" dirty="0" smtClean="0"/>
              <a:t> </a:t>
            </a:r>
            <a:r>
              <a:rPr lang="ru-RU" sz="2000" dirty="0" err="1" smtClean="0"/>
              <a:t>быў</a:t>
            </a:r>
            <a:r>
              <a:rPr lang="ru-RU" sz="2000" dirty="0" smtClean="0"/>
              <a:t> </a:t>
            </a:r>
            <a:r>
              <a:rPr lang="ru-RU" sz="2000" dirty="0" err="1" smtClean="0"/>
              <a:t>сасланы</a:t>
            </a:r>
            <a:r>
              <a:rPr lang="ru-RU" sz="2000" dirty="0" smtClean="0"/>
              <a:t>. У </a:t>
            </a:r>
            <a:r>
              <a:rPr lang="ru-RU" sz="2000" dirty="0" err="1" smtClean="0"/>
              <a:t>Новапетроўску</a:t>
            </a:r>
            <a:r>
              <a:rPr lang="ru-RU" sz="2000" dirty="0" smtClean="0"/>
              <a:t> </a:t>
            </a:r>
            <a:r>
              <a:rPr lang="ru-RU" sz="2000" dirty="0" err="1" smtClean="0"/>
              <a:t>ён</a:t>
            </a:r>
            <a:r>
              <a:rPr lang="ru-RU" sz="2000" dirty="0" smtClean="0"/>
              <a:t> </a:t>
            </a:r>
            <a:r>
              <a:rPr lang="ru-RU" sz="2000" dirty="0" err="1" smtClean="0"/>
              <a:t>прабыў</a:t>
            </a:r>
            <a:r>
              <a:rPr lang="ru-RU" sz="2000" dirty="0" smtClean="0"/>
              <a:t> </a:t>
            </a:r>
            <a:r>
              <a:rPr lang="ru-RU" sz="2000" dirty="0" err="1" smtClean="0"/>
              <a:t>доўгіх</a:t>
            </a:r>
            <a:r>
              <a:rPr lang="ru-RU" sz="2000" dirty="0" smtClean="0"/>
              <a:t> 7 </a:t>
            </a:r>
            <a:r>
              <a:rPr lang="ru-RU" sz="2000" dirty="0" err="1" smtClean="0"/>
              <a:t>гадоў</a:t>
            </a:r>
            <a:r>
              <a:rPr lang="ru-RU" sz="2000" dirty="0" smtClean="0"/>
              <a:t>, </a:t>
            </a:r>
            <a:r>
              <a:rPr lang="ru-RU" sz="2000" dirty="0" err="1" smtClean="0"/>
              <a:t>пакуль</a:t>
            </a:r>
            <a:r>
              <a:rPr lang="ru-RU" sz="2000" dirty="0" smtClean="0"/>
              <a:t> </a:t>
            </a:r>
            <a:r>
              <a:rPr lang="ru-RU" sz="2000" dirty="0" err="1" smtClean="0"/>
              <a:t>яго</a:t>
            </a:r>
            <a:r>
              <a:rPr lang="ru-RU" sz="2000" dirty="0" smtClean="0"/>
              <a:t> </a:t>
            </a:r>
            <a:r>
              <a:rPr lang="ru-RU" sz="2000" dirty="0" err="1" smtClean="0"/>
              <a:t>сябры</a:t>
            </a:r>
            <a:r>
              <a:rPr lang="ru-RU" sz="2000" dirty="0" smtClean="0"/>
              <a:t> не </a:t>
            </a:r>
            <a:r>
              <a:rPr lang="ru-RU" sz="2000" dirty="0" err="1" smtClean="0"/>
              <a:t>дамагліся</a:t>
            </a:r>
            <a:r>
              <a:rPr lang="ru-RU" sz="2000" dirty="0" smtClean="0"/>
              <a:t> </a:t>
            </a:r>
            <a:r>
              <a:rPr lang="ru-RU" sz="2000" dirty="0" err="1" smtClean="0"/>
              <a:t>вызвалення</a:t>
            </a:r>
            <a:r>
              <a:rPr lang="ru-RU" sz="2000" dirty="0" smtClean="0"/>
              <a:t> </a:t>
            </a:r>
            <a:r>
              <a:rPr lang="ru-RU" sz="2000" dirty="0" smtClean="0"/>
              <a:t>Тараса </a:t>
            </a:r>
            <a:r>
              <a:rPr lang="ru-RU" sz="2000" dirty="0" err="1" smtClean="0"/>
              <a:t>Рыгоравіча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ссылкі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Падчас</a:t>
            </a:r>
            <a:r>
              <a:rPr lang="ru-RU" sz="2000" dirty="0" smtClean="0"/>
              <a:t> сваёй службы </a:t>
            </a:r>
            <a:r>
              <a:rPr lang="ru-RU" sz="2000" dirty="0" err="1" smtClean="0"/>
              <a:t>ў</a:t>
            </a:r>
            <a:r>
              <a:rPr lang="ru-RU" sz="2000" dirty="0" smtClean="0"/>
              <a:t> </a:t>
            </a:r>
            <a:r>
              <a:rPr lang="ru-RU" sz="2000" dirty="0" err="1" smtClean="0"/>
              <a:t>ссылцы</a:t>
            </a:r>
            <a:r>
              <a:rPr lang="ru-RU" sz="2000" dirty="0" smtClean="0"/>
              <a:t>, </a:t>
            </a:r>
            <a:r>
              <a:rPr lang="ru-RU" sz="2000" dirty="0" err="1" smtClean="0"/>
              <a:t>ён</a:t>
            </a:r>
            <a:r>
              <a:rPr lang="ru-RU" sz="2000" dirty="0" smtClean="0"/>
              <a:t> </a:t>
            </a:r>
            <a:r>
              <a:rPr lang="ru-RU" sz="2000" dirty="0" err="1" smtClean="0"/>
              <a:t>прымаў</a:t>
            </a:r>
            <a:r>
              <a:rPr lang="ru-RU" sz="2000" dirty="0" smtClean="0"/>
              <a:t> </a:t>
            </a:r>
            <a:r>
              <a:rPr lang="ru-RU" sz="2000" dirty="0" err="1" smtClean="0"/>
              <a:t>удзел</a:t>
            </a:r>
            <a:r>
              <a:rPr lang="ru-RU" sz="2000" dirty="0" smtClean="0"/>
              <a:t> у </a:t>
            </a:r>
            <a:r>
              <a:rPr lang="ru-RU" sz="2000" dirty="0" err="1" smtClean="0"/>
              <a:t>экспедыцыі</a:t>
            </a:r>
            <a:r>
              <a:rPr lang="ru-RU" sz="2000" dirty="0" smtClean="0"/>
              <a:t> </a:t>
            </a:r>
            <a:r>
              <a:rPr lang="ru-RU" sz="2000" dirty="0" err="1" smtClean="0"/>
              <a:t>ў</a:t>
            </a:r>
            <a:r>
              <a:rPr lang="ru-RU" sz="2000" dirty="0" smtClean="0"/>
              <a:t> горы Каратау, </a:t>
            </a:r>
            <a:r>
              <a:rPr lang="ru-RU" sz="2000" dirty="0" err="1" smtClean="0"/>
              <a:t>дзе</a:t>
            </a:r>
            <a:r>
              <a:rPr lang="ru-RU" sz="2000" dirty="0" smtClean="0"/>
              <a:t>, </a:t>
            </a:r>
            <a:r>
              <a:rPr lang="ru-RU" sz="2000" dirty="0" err="1" smtClean="0"/>
              <a:t>нягледзячы</a:t>
            </a:r>
            <a:r>
              <a:rPr lang="ru-RU" sz="2000" dirty="0" smtClean="0"/>
              <a:t> на </a:t>
            </a:r>
            <a:r>
              <a:rPr lang="ru-RU" sz="2000" dirty="0" err="1" smtClean="0"/>
              <a:t>забарону</a:t>
            </a:r>
            <a:r>
              <a:rPr lang="ru-RU" sz="2000" dirty="0" smtClean="0"/>
              <a:t>, </a:t>
            </a:r>
            <a:r>
              <a:rPr lang="ru-RU" sz="2000" dirty="0" err="1" smtClean="0"/>
              <a:t>стварыў</a:t>
            </a:r>
            <a:r>
              <a:rPr lang="ru-RU" sz="2000" dirty="0" smtClean="0"/>
              <a:t> каля ста </a:t>
            </a:r>
            <a:r>
              <a:rPr lang="ru-RU" sz="2000" dirty="0" err="1" smtClean="0"/>
              <a:t>малюнкаў</a:t>
            </a:r>
            <a:r>
              <a:rPr lang="ru-RU" sz="2000" dirty="0" smtClean="0"/>
              <a:t>. У 1852 Тарас </a:t>
            </a:r>
            <a:r>
              <a:rPr lang="ru-RU" sz="2000" dirty="0" err="1" smtClean="0"/>
              <a:t>Шаўчэнка</a:t>
            </a:r>
            <a:r>
              <a:rPr lang="ru-RU" sz="2000" dirty="0" smtClean="0"/>
              <a:t> </a:t>
            </a:r>
            <a:r>
              <a:rPr lang="ru-RU" sz="2000" dirty="0" err="1" smtClean="0"/>
              <a:t>пачаў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пісаць</a:t>
            </a:r>
            <a:r>
              <a:rPr lang="ru-RU" sz="2000" dirty="0" smtClean="0"/>
              <a:t> прозу на </a:t>
            </a:r>
            <a:r>
              <a:rPr lang="ru-RU" sz="2000" dirty="0" err="1" smtClean="0"/>
              <a:t>рускай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мове</a:t>
            </a:r>
            <a:r>
              <a:rPr lang="ru-RU" sz="2000" dirty="0" smtClean="0"/>
              <a:t>. </a:t>
            </a:r>
          </a:p>
        </p:txBody>
      </p:sp>
      <p:pic>
        <p:nvPicPr>
          <p:cNvPr id="3" name="Рисунок 2" descr="хахаха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284984"/>
            <a:ext cx="6077272" cy="344378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0" y="3789040"/>
            <a:ext cx="2880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Творы</a:t>
            </a:r>
            <a:r>
              <a:rPr lang="ru-RU" sz="2000" dirty="0" smtClean="0"/>
              <a:t> Тараса </a:t>
            </a:r>
            <a:r>
              <a:rPr lang="ru-RU" sz="2000" dirty="0" err="1" smtClean="0"/>
              <a:t>Шаўчэнкі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прасякнуты</a:t>
            </a:r>
            <a:r>
              <a:rPr lang="ru-RU" sz="2000" dirty="0" smtClean="0"/>
              <a:t> </a:t>
            </a:r>
            <a:r>
              <a:rPr lang="ru-RU" sz="2000" dirty="0" err="1" smtClean="0"/>
              <a:t>любоўю</a:t>
            </a:r>
            <a:r>
              <a:rPr lang="ru-RU" sz="2000" dirty="0" smtClean="0"/>
              <a:t> да </a:t>
            </a:r>
            <a:r>
              <a:rPr lang="ru-RU" sz="2000" dirty="0" err="1" smtClean="0"/>
              <a:t>радзімы</a:t>
            </a:r>
            <a:r>
              <a:rPr lang="ru-RU" sz="2000" dirty="0" smtClean="0"/>
              <a:t>, </a:t>
            </a:r>
            <a:r>
              <a:rPr lang="ru-RU" sz="2000" dirty="0" err="1" smtClean="0"/>
              <a:t>напісаны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народнай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мовай</a:t>
            </a:r>
            <a:r>
              <a:rPr lang="ru-RU" sz="2000" dirty="0" smtClean="0"/>
              <a:t>, </a:t>
            </a:r>
            <a:r>
              <a:rPr lang="ru-RU" sz="2000" dirty="0" err="1" smtClean="0"/>
              <a:t>яны</a:t>
            </a:r>
            <a:r>
              <a:rPr lang="ru-RU" sz="2000" dirty="0" smtClean="0"/>
              <a:t> </a:t>
            </a:r>
            <a:r>
              <a:rPr lang="ru-RU" sz="2000" dirty="0" err="1" smtClean="0"/>
              <a:t>вызначаюцца</a:t>
            </a:r>
            <a:r>
              <a:rPr lang="ru-RU" sz="2000" dirty="0" smtClean="0"/>
              <a:t> </a:t>
            </a:r>
            <a:r>
              <a:rPr lang="ru-RU" sz="2000" dirty="0" err="1" smtClean="0"/>
              <a:t>блізкасцю</a:t>
            </a:r>
            <a:r>
              <a:rPr lang="ru-RU" sz="2000" dirty="0" smtClean="0"/>
              <a:t> да </a:t>
            </a:r>
            <a:r>
              <a:rPr lang="ru-RU" sz="2000" dirty="0" err="1" smtClean="0"/>
              <a:t>фальклору</a:t>
            </a:r>
            <a:r>
              <a:rPr lang="ru-RU" sz="2000" dirty="0" smtClean="0"/>
              <a:t>, </a:t>
            </a:r>
            <a:r>
              <a:rPr lang="ru-RU" sz="2000" dirty="0" err="1" smtClean="0"/>
              <a:t>разнастайнасцю</a:t>
            </a:r>
            <a:r>
              <a:rPr lang="ru-RU" sz="2000" dirty="0" smtClean="0"/>
              <a:t> </a:t>
            </a:r>
            <a:r>
              <a:rPr lang="ru-RU" sz="2000" dirty="0" err="1" smtClean="0"/>
              <a:t>рытмаў</a:t>
            </a:r>
            <a:r>
              <a:rPr lang="ru-RU" sz="2000" dirty="0" smtClean="0"/>
              <a:t>, </a:t>
            </a:r>
            <a:r>
              <a:rPr lang="ru-RU" sz="2000" dirty="0" err="1" smtClean="0"/>
              <a:t>меладычнасцю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260649"/>
            <a:ext cx="69847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За сваё </a:t>
            </a:r>
            <a:r>
              <a:rPr lang="ru-RU" sz="2000" dirty="0" err="1" smtClean="0"/>
              <a:t>жыццё</a:t>
            </a:r>
            <a:r>
              <a:rPr lang="ru-RU" sz="2000" dirty="0" smtClean="0"/>
              <a:t> Тарас </a:t>
            </a:r>
            <a:r>
              <a:rPr lang="ru-RU" sz="2000" dirty="0" err="1" smtClean="0"/>
              <a:t>Шаўчэнка</a:t>
            </a:r>
            <a:r>
              <a:rPr lang="ru-RU" sz="2000" dirty="0" smtClean="0"/>
              <a:t> </a:t>
            </a:r>
            <a:r>
              <a:rPr lang="ru-RU" sz="2000" dirty="0" err="1" smtClean="0"/>
              <a:t>напісаў</a:t>
            </a:r>
            <a:r>
              <a:rPr lang="ru-RU" sz="2000" dirty="0" smtClean="0"/>
              <a:t> шмат </a:t>
            </a:r>
            <a:r>
              <a:rPr lang="ru-RU" sz="2000" dirty="0" err="1" smtClean="0"/>
              <a:t>твораў</a:t>
            </a:r>
            <a:r>
              <a:rPr lang="ru-RU" sz="2000" dirty="0" smtClean="0"/>
              <a:t>. </a:t>
            </a:r>
            <a:r>
              <a:rPr lang="ru-RU" sz="2000" dirty="0" err="1" smtClean="0"/>
              <a:t>Выдаў</a:t>
            </a:r>
            <a:r>
              <a:rPr lang="ru-RU" sz="2000" dirty="0" smtClean="0"/>
              <a:t> </a:t>
            </a:r>
            <a:r>
              <a:rPr lang="ru-RU" sz="2000" dirty="0" err="1" smtClean="0"/>
              <a:t>зборнік</a:t>
            </a:r>
            <a:r>
              <a:rPr lang="ru-RU" sz="2000" dirty="0" smtClean="0"/>
              <a:t> «</a:t>
            </a:r>
            <a:r>
              <a:rPr lang="ru-RU" sz="2000" dirty="0" err="1" smtClean="0"/>
              <a:t>Кабзар</a:t>
            </a:r>
            <a:r>
              <a:rPr lang="ru-RU" sz="2000" dirty="0" smtClean="0"/>
              <a:t>» (1840). У </a:t>
            </a:r>
            <a:r>
              <a:rPr lang="ru-RU" sz="2000" dirty="0" err="1" smtClean="0"/>
              <a:t>ранняй</a:t>
            </a:r>
            <a:r>
              <a:rPr lang="ru-RU" sz="2000" dirty="0" smtClean="0"/>
              <a:t> </a:t>
            </a:r>
            <a:r>
              <a:rPr lang="ru-RU" sz="2000" dirty="0" err="1" smtClean="0"/>
              <a:t>яго</a:t>
            </a:r>
            <a:r>
              <a:rPr lang="ru-RU" sz="2000" dirty="0" smtClean="0"/>
              <a:t> </a:t>
            </a:r>
            <a:r>
              <a:rPr lang="ru-RU" sz="2000" dirty="0" err="1" smtClean="0"/>
              <a:t>творчасці</a:t>
            </a:r>
            <a:r>
              <a:rPr lang="ru-RU" sz="2000" dirty="0" smtClean="0"/>
              <a:t> - </a:t>
            </a:r>
            <a:r>
              <a:rPr lang="ru-RU" sz="2000" dirty="0" err="1" smtClean="0"/>
              <a:t>вершы</a:t>
            </a:r>
            <a:r>
              <a:rPr lang="ru-RU" sz="2000" dirty="0" smtClean="0"/>
              <a:t>, </a:t>
            </a:r>
            <a:r>
              <a:rPr lang="ru-RU" sz="2000" dirty="0" err="1" smtClean="0"/>
              <a:t>балады</a:t>
            </a:r>
            <a:r>
              <a:rPr lang="ru-RU" sz="2000" dirty="0" smtClean="0"/>
              <a:t>, </a:t>
            </a:r>
            <a:r>
              <a:rPr lang="ru-RU" sz="2000" dirty="0" err="1" smtClean="0"/>
              <a:t>паэмы</a:t>
            </a:r>
            <a:r>
              <a:rPr lang="ru-RU" sz="2000" dirty="0" smtClean="0"/>
              <a:t> «</a:t>
            </a:r>
            <a:r>
              <a:rPr lang="ru-RU" sz="2000" dirty="0" err="1" smtClean="0"/>
              <a:t>Кацярына</a:t>
            </a:r>
            <a:r>
              <a:rPr lang="ru-RU" sz="2000" dirty="0" smtClean="0"/>
              <a:t>»(1838), «</a:t>
            </a:r>
            <a:r>
              <a:rPr lang="ru-RU" sz="2000" dirty="0" err="1" smtClean="0"/>
              <a:t>Гайдамакі</a:t>
            </a:r>
            <a:r>
              <a:rPr lang="ru-RU" sz="2000" dirty="0" smtClean="0"/>
              <a:t>»(1841); драма «</a:t>
            </a:r>
            <a:r>
              <a:rPr lang="ru-RU" sz="2000" dirty="0" err="1" smtClean="0"/>
              <a:t>Назар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Стадоля</a:t>
            </a:r>
            <a:r>
              <a:rPr lang="ru-RU" sz="2000" dirty="0" smtClean="0"/>
              <a:t>»(1843)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іншыя</a:t>
            </a:r>
            <a:r>
              <a:rPr lang="ru-RU" sz="2000" dirty="0" smtClean="0"/>
              <a:t>. У </a:t>
            </a:r>
            <a:r>
              <a:rPr lang="ru-RU" sz="2000" dirty="0" err="1" smtClean="0"/>
              <a:t>паэме</a:t>
            </a:r>
            <a:r>
              <a:rPr lang="ru-RU" sz="2000" dirty="0" smtClean="0"/>
              <a:t> «</a:t>
            </a:r>
            <a:r>
              <a:rPr lang="ru-RU" sz="2000" dirty="0" err="1" smtClean="0"/>
              <a:t>Наймічка</a:t>
            </a:r>
            <a:r>
              <a:rPr lang="ru-RU" sz="2000" dirty="0" smtClean="0"/>
              <a:t>» (1845) </a:t>
            </a:r>
            <a:r>
              <a:rPr lang="ru-RU" sz="2000" dirty="0" err="1" smtClean="0"/>
              <a:t>стварыў</a:t>
            </a:r>
            <a:r>
              <a:rPr lang="ru-RU" sz="2000" dirty="0" smtClean="0"/>
              <a:t> </a:t>
            </a:r>
            <a:r>
              <a:rPr lang="ru-RU" sz="2000" dirty="0" err="1" smtClean="0"/>
              <a:t>яркі</a:t>
            </a:r>
            <a:r>
              <a:rPr lang="ru-RU" sz="2000" dirty="0" smtClean="0"/>
              <a:t> </a:t>
            </a:r>
            <a:r>
              <a:rPr lang="ru-RU" sz="2000" dirty="0" err="1" smtClean="0"/>
              <a:t>драматычны</a:t>
            </a:r>
            <a:r>
              <a:rPr lang="ru-RU" sz="2000" dirty="0" smtClean="0"/>
              <a:t> </a:t>
            </a:r>
            <a:r>
              <a:rPr lang="ru-RU" sz="2000" dirty="0" err="1" smtClean="0"/>
              <a:t>вобраз</a:t>
            </a:r>
            <a:r>
              <a:rPr lang="ru-RU" sz="2000" dirty="0" smtClean="0"/>
              <a:t> </a:t>
            </a:r>
            <a:r>
              <a:rPr lang="ru-RU" sz="2000" dirty="0" err="1" smtClean="0"/>
              <a:t>жанчыны-маці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err="1" smtClean="0"/>
              <a:t>Ён</a:t>
            </a:r>
            <a:r>
              <a:rPr lang="ru-RU" sz="2000" dirty="0" smtClean="0"/>
              <a:t> </a:t>
            </a:r>
            <a:r>
              <a:rPr lang="ru-RU" sz="2000" dirty="0" err="1" smtClean="0"/>
              <a:t>напісаў</a:t>
            </a:r>
            <a:r>
              <a:rPr lang="ru-RU" sz="2000" dirty="0" smtClean="0"/>
              <a:t> </a:t>
            </a:r>
            <a:r>
              <a:rPr lang="ru-RU" sz="2000" dirty="0" err="1" smtClean="0"/>
              <a:t>паэмы</a:t>
            </a:r>
            <a:r>
              <a:rPr lang="ru-RU" sz="2000" dirty="0" smtClean="0"/>
              <a:t> - «Сон» (1844), «</a:t>
            </a:r>
            <a:r>
              <a:rPr lang="ru-RU" sz="2000" dirty="0" err="1" smtClean="0"/>
              <a:t>Каўказ</a:t>
            </a:r>
            <a:r>
              <a:rPr lang="ru-RU" sz="2000" dirty="0" smtClean="0"/>
              <a:t>», «</a:t>
            </a:r>
            <a:r>
              <a:rPr lang="ru-RU" sz="2000" dirty="0" err="1" smtClean="0"/>
              <a:t>Ератык</a:t>
            </a:r>
            <a:r>
              <a:rPr lang="ru-RU" sz="2000" dirty="0" smtClean="0"/>
              <a:t>» (1845), «</a:t>
            </a:r>
            <a:r>
              <a:rPr lang="ru-RU" sz="2000" dirty="0" err="1" smtClean="0"/>
              <a:t>Неафіты</a:t>
            </a:r>
            <a:r>
              <a:rPr lang="ru-RU" sz="2000" dirty="0" smtClean="0"/>
              <a:t>» (1857), «</a:t>
            </a:r>
            <a:r>
              <a:rPr lang="ru-RU" sz="2000" dirty="0" err="1" smtClean="0"/>
              <a:t>Сляпая</a:t>
            </a:r>
            <a:r>
              <a:rPr lang="ru-RU" sz="2000" dirty="0" smtClean="0"/>
              <a:t>» (1842), «</a:t>
            </a:r>
            <a:r>
              <a:rPr lang="ru-RU" sz="2000" dirty="0" err="1" smtClean="0"/>
              <a:t>Князёўна</a:t>
            </a:r>
            <a:r>
              <a:rPr lang="ru-RU" sz="2000" dirty="0" smtClean="0"/>
              <a:t>» (1847), «</a:t>
            </a:r>
            <a:r>
              <a:rPr lang="ru-RU" sz="2000" dirty="0" err="1" smtClean="0"/>
              <a:t>Марына</a:t>
            </a:r>
            <a:r>
              <a:rPr lang="ru-RU" sz="2000" dirty="0" smtClean="0"/>
              <a:t>» (1848); </a:t>
            </a:r>
            <a:r>
              <a:rPr lang="ru-RU" sz="2000" dirty="0" err="1" smtClean="0"/>
              <a:t>цыклы</a:t>
            </a:r>
            <a:r>
              <a:rPr lang="ru-RU" sz="2000" dirty="0" smtClean="0"/>
              <a:t> «У </a:t>
            </a:r>
            <a:r>
              <a:rPr lang="ru-RU" sz="2000" dirty="0" err="1" smtClean="0"/>
              <a:t>каземаце</a:t>
            </a:r>
            <a:r>
              <a:rPr lang="ru-RU" sz="2000" dirty="0" smtClean="0"/>
              <a:t>» (1847), «</a:t>
            </a:r>
            <a:r>
              <a:rPr lang="ru-RU" sz="2000" dirty="0" err="1" smtClean="0"/>
              <a:t>Цары</a:t>
            </a:r>
            <a:r>
              <a:rPr lang="ru-RU" sz="2000" dirty="0" smtClean="0"/>
              <a:t>» (1848); </a:t>
            </a:r>
            <a:r>
              <a:rPr lang="ru-RU" sz="2000" dirty="0" err="1" smtClean="0"/>
              <a:t>аповесці</a:t>
            </a:r>
            <a:r>
              <a:rPr lang="ru-RU" sz="2000" dirty="0" smtClean="0"/>
              <a:t> «</a:t>
            </a:r>
            <a:r>
              <a:rPr lang="ru-RU" sz="2000" dirty="0" err="1" smtClean="0"/>
              <a:t>Княгіня</a:t>
            </a:r>
            <a:r>
              <a:rPr lang="ru-RU" sz="2000" dirty="0" smtClean="0"/>
              <a:t>» (1853), «Музыка» (1855);</a:t>
            </a:r>
            <a:r>
              <a:rPr lang="ru-RU" sz="2000" dirty="0" err="1" smtClean="0"/>
              <a:t>балады</a:t>
            </a:r>
            <a:r>
              <a:rPr lang="ru-RU" sz="2000" dirty="0" smtClean="0"/>
              <a:t> «</a:t>
            </a:r>
            <a:r>
              <a:rPr lang="ru-RU" sz="2000" dirty="0" err="1" smtClean="0"/>
              <a:t>Прычынна</a:t>
            </a:r>
            <a:r>
              <a:rPr lang="ru-RU" sz="2000" dirty="0" smtClean="0"/>
              <a:t>» (1837), «Доля», «Муза», «Слава» (1858).</a:t>
            </a:r>
            <a:br>
              <a:rPr lang="ru-RU" sz="2000" dirty="0" smtClean="0"/>
            </a:br>
            <a:r>
              <a:rPr lang="ru-RU" sz="2000" dirty="0" err="1" smtClean="0"/>
              <a:t>Многія</a:t>
            </a:r>
            <a:r>
              <a:rPr lang="ru-RU" sz="2000" dirty="0" smtClean="0"/>
              <a:t> </a:t>
            </a:r>
            <a:r>
              <a:rPr lang="ru-RU" sz="2000" dirty="0" err="1" smtClean="0"/>
              <a:t>вершы</a:t>
            </a:r>
            <a:r>
              <a:rPr lang="ru-RU" sz="2000" dirty="0" smtClean="0"/>
              <a:t> Тараса </a:t>
            </a:r>
            <a:r>
              <a:rPr lang="ru-RU" sz="2000" dirty="0" err="1" smtClean="0"/>
              <a:t>Шаўчэнкі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сталі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народнымі</a:t>
            </a:r>
            <a:r>
              <a:rPr lang="ru-RU" sz="2000" dirty="0" smtClean="0"/>
              <a:t> </a:t>
            </a:r>
            <a:r>
              <a:rPr lang="ru-RU" sz="2000" dirty="0" err="1" smtClean="0"/>
              <a:t>песнямі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 descr="кн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20239">
            <a:off x="-195946" y="558833"/>
            <a:ext cx="1637030" cy="1091694"/>
          </a:xfrm>
          <a:prstGeom prst="rect">
            <a:avLst/>
          </a:prstGeom>
        </p:spPr>
      </p:pic>
      <p:pic>
        <p:nvPicPr>
          <p:cNvPr id="5" name="Рисунок 4" descr="книги  а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33056"/>
            <a:ext cx="3873422" cy="2420888"/>
          </a:xfrm>
          <a:prstGeom prst="rect">
            <a:avLst/>
          </a:prstGeom>
        </p:spPr>
      </p:pic>
      <p:pic>
        <p:nvPicPr>
          <p:cNvPr id="7" name="Рисунок 6" descr="книг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1665" y="4005064"/>
            <a:ext cx="2342335" cy="2088232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34563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Цяжка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захварэўшы</a:t>
            </a:r>
            <a:r>
              <a:rPr lang="ru-RU" sz="2400" dirty="0" smtClean="0"/>
              <a:t> </a:t>
            </a:r>
            <a:r>
              <a:rPr lang="ru-RU" sz="2400" dirty="0" err="1" smtClean="0"/>
              <a:t>яшчэ</a:t>
            </a:r>
            <a:r>
              <a:rPr lang="ru-RU" sz="2400" dirty="0" smtClean="0"/>
              <a:t> </a:t>
            </a:r>
            <a:r>
              <a:rPr lang="ru-RU" sz="2400" dirty="0" err="1" smtClean="0"/>
              <a:t>ў</a:t>
            </a:r>
            <a:r>
              <a:rPr lang="ru-RU" sz="2400" dirty="0" smtClean="0"/>
              <a:t> </a:t>
            </a:r>
            <a:r>
              <a:rPr lang="ru-RU" sz="2400" dirty="0" err="1" smtClean="0"/>
              <a:t>канцы</a:t>
            </a:r>
            <a:r>
              <a:rPr lang="ru-RU" sz="2400" dirty="0" smtClean="0"/>
              <a:t> 1860 Тарас </a:t>
            </a:r>
            <a:r>
              <a:rPr lang="ru-RU" sz="2400" dirty="0" err="1" smtClean="0"/>
              <a:t>Шаўчэнка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працягвае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працаваць</a:t>
            </a:r>
            <a:r>
              <a:rPr lang="ru-RU" sz="2400" dirty="0" smtClean="0"/>
              <a:t>, </a:t>
            </a:r>
            <a:r>
              <a:rPr lang="ru-RU" sz="2400" dirty="0" err="1" smtClean="0"/>
              <a:t>перапісваецца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сябрамі</a:t>
            </a:r>
            <a:r>
              <a:rPr lang="ru-RU" sz="2400" dirty="0" smtClean="0"/>
              <a:t>, </a:t>
            </a:r>
            <a:r>
              <a:rPr lang="ru-RU" sz="2400" dirty="0" err="1" smtClean="0"/>
              <a:t>малюе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Тарас </a:t>
            </a:r>
            <a:r>
              <a:rPr lang="ru-RU" sz="2400" dirty="0" err="1" smtClean="0"/>
              <a:t>Рыгоравіч</a:t>
            </a:r>
            <a:r>
              <a:rPr lang="ru-RU" sz="2400" dirty="0" smtClean="0"/>
              <a:t> </a:t>
            </a:r>
            <a:r>
              <a:rPr lang="ru-RU" sz="2400" dirty="0" err="1" smtClean="0"/>
              <a:t>пайшоў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жыцця</a:t>
            </a:r>
            <a:r>
              <a:rPr lang="ru-RU" sz="2400" dirty="0" smtClean="0"/>
              <a:t> 26 </a:t>
            </a:r>
            <a:r>
              <a:rPr lang="ru-RU" sz="2400" dirty="0" err="1" smtClean="0"/>
              <a:t>лютага</a:t>
            </a:r>
            <a:r>
              <a:rPr lang="ru-RU" sz="2400" dirty="0" smtClean="0"/>
              <a:t> 1861. Яго цела было </a:t>
            </a:r>
            <a:r>
              <a:rPr lang="ru-RU" sz="2400" dirty="0" err="1" smtClean="0"/>
              <a:t>пахавана</a:t>
            </a:r>
            <a:r>
              <a:rPr lang="ru-RU" sz="2400" dirty="0" smtClean="0"/>
              <a:t> на </a:t>
            </a:r>
            <a:r>
              <a:rPr lang="ru-RU" sz="2400" dirty="0" err="1" smtClean="0"/>
              <a:t>Смаленскіх</a:t>
            </a:r>
            <a:r>
              <a:rPr lang="ru-RU" sz="2400" dirty="0" smtClean="0"/>
              <a:t> </a:t>
            </a:r>
            <a:r>
              <a:rPr lang="ru-RU" sz="2400" dirty="0" err="1" smtClean="0"/>
              <a:t>могілках</a:t>
            </a:r>
            <a:r>
              <a:rPr lang="ru-RU" sz="2400" dirty="0" smtClean="0"/>
              <a:t> у </a:t>
            </a:r>
            <a:r>
              <a:rPr lang="ru-RU" sz="2400" dirty="0" err="1" smtClean="0"/>
              <a:t>Пецярбургу</a:t>
            </a:r>
            <a:r>
              <a:rPr lang="ru-RU" sz="2400" dirty="0" smtClean="0"/>
              <a:t>,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</a:t>
            </a:r>
            <a:r>
              <a:rPr lang="ru-RU" sz="2400" dirty="0" err="1" smtClean="0"/>
              <a:t>потым</a:t>
            </a:r>
            <a:r>
              <a:rPr lang="ru-RU" sz="2400" dirty="0" smtClean="0"/>
              <a:t> </a:t>
            </a:r>
            <a:r>
              <a:rPr lang="ru-RU" sz="2400" dirty="0" err="1" smtClean="0"/>
              <a:t>яго</a:t>
            </a:r>
            <a:r>
              <a:rPr lang="ru-RU" sz="2400" dirty="0" smtClean="0"/>
              <a:t> </a:t>
            </a:r>
            <a:r>
              <a:rPr lang="ru-RU" sz="2400" dirty="0" smtClean="0"/>
              <a:t>прах </a:t>
            </a:r>
            <a:r>
              <a:rPr lang="ru-RU" sz="2400" dirty="0" err="1" smtClean="0"/>
              <a:t>быў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перавезены</a:t>
            </a:r>
            <a:r>
              <a:rPr lang="ru-RU" sz="2400" dirty="0" smtClean="0"/>
              <a:t> </a:t>
            </a:r>
            <a:r>
              <a:rPr lang="ru-RU" sz="2400" dirty="0" err="1" smtClean="0"/>
              <a:t>ва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Украіну</a:t>
            </a:r>
            <a:r>
              <a:rPr lang="ru-RU" sz="2400" dirty="0" smtClean="0"/>
              <a:t>.</a:t>
            </a:r>
            <a:endParaRPr lang="ru-RU" sz="2400" dirty="0" smtClean="0"/>
          </a:p>
        </p:txBody>
      </p:sp>
      <p:pic>
        <p:nvPicPr>
          <p:cNvPr id="3" name="Рисунок 2" descr="1233427691_avtoportre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8" y="-1"/>
            <a:ext cx="5143501" cy="6858001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836712"/>
            <a:ext cx="313184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Неабсяжны</a:t>
            </a:r>
            <a:r>
              <a:rPr lang="ru-RU" sz="2000" dirty="0" smtClean="0"/>
              <a:t> </a:t>
            </a:r>
            <a:r>
              <a:rPr lang="ru-RU" sz="2000" dirty="0" err="1" smtClean="0"/>
              <a:t>ўклад</a:t>
            </a:r>
            <a:r>
              <a:rPr lang="ru-RU" sz="2000" dirty="0" smtClean="0"/>
              <a:t> Тараса </a:t>
            </a:r>
            <a:r>
              <a:rPr lang="ru-RU" sz="2000" dirty="0" err="1" smtClean="0"/>
              <a:t>Рыгоравіча</a:t>
            </a:r>
            <a:r>
              <a:rPr lang="ru-RU" sz="2000" dirty="0" smtClean="0"/>
              <a:t> </a:t>
            </a:r>
            <a:r>
              <a:rPr lang="ru-RU" sz="2000" dirty="0" err="1" smtClean="0"/>
              <a:t>Шаўчэнкі</a:t>
            </a:r>
            <a:r>
              <a:rPr lang="ru-RU" sz="2000" dirty="0" smtClean="0"/>
              <a:t> </a:t>
            </a:r>
            <a:r>
              <a:rPr lang="ru-RU" sz="2000" dirty="0" err="1" smtClean="0"/>
              <a:t>ў</a:t>
            </a:r>
            <a:r>
              <a:rPr lang="ru-RU" sz="2000" dirty="0" smtClean="0"/>
              <a:t> </a:t>
            </a:r>
            <a:r>
              <a:rPr lang="ru-RU" sz="2000" dirty="0" err="1" smtClean="0"/>
              <a:t>сусветную</a:t>
            </a:r>
            <a:r>
              <a:rPr lang="ru-RU" sz="2000" dirty="0" smtClean="0"/>
              <a:t> культуру </a:t>
            </a:r>
            <a:r>
              <a:rPr lang="ru-RU" sz="2000" dirty="0" err="1" smtClean="0"/>
              <a:t>шануецца</a:t>
            </a:r>
            <a:r>
              <a:rPr lang="ru-RU" sz="2000" dirty="0" smtClean="0"/>
              <a:t> не </a:t>
            </a:r>
            <a:r>
              <a:rPr lang="ru-RU" sz="2000" dirty="0" err="1" smtClean="0"/>
              <a:t>толькі</a:t>
            </a:r>
            <a:r>
              <a:rPr lang="ru-RU" sz="2000" dirty="0" smtClean="0"/>
              <a:t> </a:t>
            </a:r>
            <a:r>
              <a:rPr lang="ru-RU" sz="2000" dirty="0" err="1" smtClean="0"/>
              <a:t>ва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Украіне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за </a:t>
            </a:r>
            <a:r>
              <a:rPr lang="ru-RU" sz="2000" dirty="0" err="1" smtClean="0"/>
              <a:t>яе</a:t>
            </a:r>
            <a:r>
              <a:rPr lang="ru-RU" sz="2000" dirty="0" smtClean="0"/>
              <a:t> </a:t>
            </a:r>
            <a:r>
              <a:rPr lang="ru-RU" sz="2000" dirty="0" err="1" smtClean="0"/>
              <a:t>межамі</a:t>
            </a:r>
            <a:r>
              <a:rPr lang="ru-RU" sz="2000" dirty="0" smtClean="0"/>
              <a:t>: </a:t>
            </a:r>
            <a:r>
              <a:rPr lang="ru-RU" sz="2000" dirty="0" err="1" smtClean="0"/>
              <a:t>ва</a:t>
            </a:r>
            <a:r>
              <a:rPr lang="ru-RU" sz="2000" dirty="0" smtClean="0"/>
              <a:t> </a:t>
            </a:r>
            <a:r>
              <a:rPr lang="ru-RU" sz="2000" dirty="0" err="1" smtClean="0"/>
              <a:t>ўсім</a:t>
            </a:r>
            <a:r>
              <a:rPr lang="ru-RU" sz="2000" dirty="0" smtClean="0"/>
              <a:t> </a:t>
            </a:r>
            <a:r>
              <a:rPr lang="ru-RU" sz="2000" dirty="0" err="1" smtClean="0"/>
              <a:t>свеце</a:t>
            </a:r>
            <a:r>
              <a:rPr lang="ru-RU" sz="2000" dirty="0" smtClean="0"/>
              <a:t> </a:t>
            </a:r>
            <a:r>
              <a:rPr lang="ru-RU" sz="2000" dirty="0" err="1" smtClean="0"/>
              <a:t>налічваецца</a:t>
            </a:r>
            <a:r>
              <a:rPr lang="ru-RU" sz="2000" dirty="0" smtClean="0"/>
              <a:t> </a:t>
            </a:r>
            <a:r>
              <a:rPr lang="ru-RU" sz="2000" dirty="0" err="1" smtClean="0"/>
              <a:t>больш</a:t>
            </a:r>
            <a:r>
              <a:rPr lang="ru-RU" sz="2000" dirty="0" smtClean="0"/>
              <a:t> </a:t>
            </a:r>
            <a:r>
              <a:rPr lang="ru-RU" sz="2000" dirty="0" err="1" smtClean="0"/>
              <a:t>за</a:t>
            </a:r>
            <a:r>
              <a:rPr lang="ru-RU" sz="2000" dirty="0" smtClean="0"/>
              <a:t> 1200 </a:t>
            </a:r>
            <a:r>
              <a:rPr lang="ru-RU" sz="2000" dirty="0" err="1" smtClean="0"/>
              <a:t>помнікаў</a:t>
            </a:r>
            <a:r>
              <a:rPr lang="ru-RU" sz="2000" dirty="0" smtClean="0"/>
              <a:t> </a:t>
            </a:r>
            <a:r>
              <a:rPr lang="ru-RU" sz="2000" dirty="0" err="1" smtClean="0"/>
              <a:t>Шаўчэнку</a:t>
            </a:r>
            <a:r>
              <a:rPr lang="ru-RU" sz="2000" dirty="0" smtClean="0"/>
              <a:t>, </a:t>
            </a:r>
            <a:r>
              <a:rPr lang="ru-RU" sz="2000" dirty="0" err="1" smtClean="0"/>
              <a:t>яго</a:t>
            </a:r>
            <a:r>
              <a:rPr lang="ru-RU" sz="2000" dirty="0" smtClean="0"/>
              <a:t> </a:t>
            </a:r>
            <a:r>
              <a:rPr lang="ru-RU" sz="2000" dirty="0" err="1" smtClean="0"/>
              <a:t>імем</a:t>
            </a:r>
            <a:r>
              <a:rPr lang="ru-RU" sz="2000" dirty="0" smtClean="0"/>
              <a:t> </a:t>
            </a:r>
            <a:r>
              <a:rPr lang="ru-RU" sz="2000" dirty="0" err="1" smtClean="0"/>
              <a:t>называюцца</a:t>
            </a:r>
            <a:r>
              <a:rPr lang="ru-RU" sz="2000" dirty="0" smtClean="0"/>
              <a:t> </a:t>
            </a:r>
            <a:r>
              <a:rPr lang="ru-RU" sz="2000" dirty="0" err="1" smtClean="0"/>
              <a:t>вуліцы</a:t>
            </a:r>
            <a:r>
              <a:rPr lang="ru-RU" sz="2000" dirty="0" smtClean="0"/>
              <a:t>, </a:t>
            </a:r>
            <a:r>
              <a:rPr lang="ru-RU" sz="2000" dirty="0" err="1" smtClean="0"/>
              <a:t>навучальныя</a:t>
            </a:r>
            <a:r>
              <a:rPr lang="ru-RU" sz="2000" dirty="0" smtClean="0"/>
              <a:t> </a:t>
            </a:r>
            <a:r>
              <a:rPr lang="ru-RU" sz="2000" dirty="0" err="1" smtClean="0"/>
              <a:t>ўстановы</a:t>
            </a:r>
            <a:r>
              <a:rPr lang="ru-RU" sz="2000" dirty="0" smtClean="0"/>
              <a:t>, у </a:t>
            </a:r>
            <a:r>
              <a:rPr lang="ru-RU" sz="2000" dirty="0" err="1" smtClean="0"/>
              <a:t>яго</a:t>
            </a:r>
            <a:r>
              <a:rPr lang="ru-RU" sz="2000" dirty="0" smtClean="0"/>
              <a:t> </a:t>
            </a:r>
            <a:r>
              <a:rPr lang="ru-RU" sz="2000" dirty="0" err="1" smtClean="0"/>
              <a:t>гонар</a:t>
            </a:r>
            <a:r>
              <a:rPr lang="ru-RU" sz="2000" dirty="0" smtClean="0"/>
              <a:t> </a:t>
            </a:r>
            <a:r>
              <a:rPr lang="ru-RU" sz="2000" dirty="0" err="1" smtClean="0"/>
              <a:t>здымаецца</a:t>
            </a:r>
            <a:r>
              <a:rPr lang="ru-RU" sz="2000" dirty="0" smtClean="0"/>
              <a:t> </a:t>
            </a:r>
            <a:r>
              <a:rPr lang="ru-RU" sz="2000" dirty="0" err="1" smtClean="0"/>
              <a:t>мноства</a:t>
            </a:r>
            <a:r>
              <a:rPr lang="ru-RU" sz="2000" dirty="0" smtClean="0"/>
              <a:t> </a:t>
            </a:r>
            <a:r>
              <a:rPr lang="ru-RU" sz="2000" dirty="0" err="1" smtClean="0"/>
              <a:t>фільмаў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ставяцца</a:t>
            </a:r>
            <a:r>
              <a:rPr lang="ru-RU" sz="2000" dirty="0" smtClean="0"/>
              <a:t> </a:t>
            </a:r>
            <a:r>
              <a:rPr lang="ru-RU" sz="2000" dirty="0" err="1" smtClean="0"/>
              <a:t>п'есы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Шаўчэнка</a:t>
            </a:r>
            <a:r>
              <a:rPr lang="ru-RU" sz="2000" dirty="0" smtClean="0"/>
              <a:t> </a:t>
            </a:r>
            <a:r>
              <a:rPr lang="ru-RU" sz="2000" dirty="0" err="1" smtClean="0"/>
              <a:t>навекі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стаў</a:t>
            </a:r>
            <a:r>
              <a:rPr lang="ru-RU" sz="2000" dirty="0" smtClean="0"/>
              <a:t> </a:t>
            </a:r>
            <a:r>
              <a:rPr lang="ru-RU" sz="2000" dirty="0" err="1" smtClean="0"/>
              <a:t>неад'емнай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часткай</a:t>
            </a:r>
            <a:r>
              <a:rPr lang="ru-RU" sz="2000" dirty="0" smtClean="0"/>
              <a:t> </a:t>
            </a:r>
            <a:r>
              <a:rPr lang="ru-RU" sz="2000" dirty="0" err="1" smtClean="0"/>
              <a:t>гісторыі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культуры </a:t>
            </a:r>
            <a:r>
              <a:rPr lang="ru-RU" sz="2000" dirty="0" err="1" smtClean="0"/>
              <a:t>ўкраінскага</a:t>
            </a:r>
            <a:r>
              <a:rPr lang="ru-RU" sz="2000" dirty="0" smtClean="0"/>
              <a:t> народа.</a:t>
            </a:r>
            <a:endParaRPr lang="ru-RU" sz="2000" dirty="0"/>
          </a:p>
        </p:txBody>
      </p:sp>
      <p:pic>
        <p:nvPicPr>
          <p:cNvPr id="4" name="Рисунок 3" descr="п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924945"/>
            <a:ext cx="5652120" cy="3933056"/>
          </a:xfrm>
          <a:prstGeom prst="rect">
            <a:avLst/>
          </a:prstGeom>
        </p:spPr>
      </p:pic>
      <p:pic>
        <p:nvPicPr>
          <p:cNvPr id="5" name="Рисунок 4" descr="п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0"/>
            <a:ext cx="4176464" cy="2924944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>
                <a:solidFill>
                  <a:schemeClr val="accent2">
                    <a:lumMod val="50000"/>
                  </a:schemeClr>
                </a:solidFill>
              </a:rPr>
              <a:t>Дзяцінства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08720"/>
            <a:ext cx="6804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Тарас </a:t>
            </a:r>
            <a:r>
              <a:rPr lang="ru-RU" sz="2000" dirty="0" err="1"/>
              <a:t>Шаўчэнка</a:t>
            </a:r>
            <a:r>
              <a:rPr lang="ru-RU" sz="2000" dirty="0"/>
              <a:t> </a:t>
            </a:r>
            <a:r>
              <a:rPr lang="ru-RU" sz="2000" dirty="0" err="1"/>
              <a:t>нарадзіўся</a:t>
            </a:r>
            <a:r>
              <a:rPr lang="ru-RU" sz="2000" dirty="0"/>
              <a:t> 9 </a:t>
            </a:r>
            <a:r>
              <a:rPr lang="ru-RU" sz="2000" dirty="0" err="1"/>
              <a:t>сакавіка</a:t>
            </a:r>
            <a:r>
              <a:rPr lang="ru-RU" sz="2000" dirty="0"/>
              <a:t>  1814 года </a:t>
            </a:r>
            <a:r>
              <a:rPr lang="ru-RU" sz="2000" dirty="0" err="1"/>
              <a:t>ў</a:t>
            </a:r>
            <a:r>
              <a:rPr lang="ru-RU" sz="2000" dirty="0"/>
              <a:t> </a:t>
            </a:r>
            <a:r>
              <a:rPr lang="ru-RU" sz="2000" dirty="0" err="1"/>
              <a:t>сяле</a:t>
            </a:r>
            <a:r>
              <a:rPr lang="ru-RU" sz="2000" dirty="0"/>
              <a:t> </a:t>
            </a:r>
            <a:r>
              <a:rPr lang="ru-RU" sz="2000" dirty="0" err="1" smtClean="0"/>
              <a:t>Морынцыў</a:t>
            </a:r>
            <a:r>
              <a:rPr lang="ru-RU" sz="2000" dirty="0" smtClean="0"/>
              <a:t>, у </a:t>
            </a:r>
            <a:r>
              <a:rPr lang="ru-RU" sz="2000" dirty="0" err="1"/>
              <a:t>сям'і</a:t>
            </a:r>
            <a:r>
              <a:rPr lang="ru-RU" sz="2000" dirty="0"/>
              <a:t> </a:t>
            </a:r>
            <a:r>
              <a:rPr lang="ru-RU" sz="2000" dirty="0" err="1" smtClean="0"/>
              <a:t>земляробаў</a:t>
            </a:r>
            <a:r>
              <a:rPr lang="ru-RU" sz="2000" dirty="0" smtClean="0"/>
              <a:t> </a:t>
            </a:r>
            <a:r>
              <a:rPr lang="ru-RU" sz="2000" dirty="0" err="1"/>
              <a:t>Рыгора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Кацярыны</a:t>
            </a:r>
            <a:r>
              <a:rPr lang="ru-RU" sz="2000" dirty="0"/>
              <a:t> </a:t>
            </a:r>
            <a:r>
              <a:rPr lang="ru-RU" sz="2000" dirty="0" err="1"/>
              <a:t>Шаўчэнка</a:t>
            </a:r>
            <a:r>
              <a:rPr lang="ru-RU" sz="2000" dirty="0"/>
              <a:t>. </a:t>
            </a:r>
            <a:r>
              <a:rPr lang="ru-RU" sz="2000" dirty="0" err="1"/>
              <a:t>Неўзабаве</a:t>
            </a:r>
            <a:r>
              <a:rPr lang="ru-RU" sz="2000" dirty="0"/>
              <a:t> </a:t>
            </a:r>
            <a:r>
              <a:rPr lang="ru-RU" sz="2000" dirty="0" err="1"/>
              <a:t>пасля</a:t>
            </a:r>
            <a:r>
              <a:rPr lang="ru-RU" sz="2000" dirty="0"/>
              <a:t> </a:t>
            </a:r>
            <a:r>
              <a:rPr lang="ru-RU" sz="2000" dirty="0" err="1"/>
              <a:t>яго</a:t>
            </a:r>
            <a:r>
              <a:rPr lang="ru-RU" sz="2000" dirty="0"/>
              <a:t> </a:t>
            </a:r>
            <a:r>
              <a:rPr lang="ru-RU" sz="2000" dirty="0" err="1"/>
              <a:t>нараджэння</a:t>
            </a:r>
            <a:r>
              <a:rPr lang="ru-RU" sz="2000" dirty="0"/>
              <a:t> </a:t>
            </a:r>
            <a:r>
              <a:rPr lang="ru-RU" sz="2000" dirty="0" err="1"/>
              <a:t>яны</a:t>
            </a:r>
            <a:r>
              <a:rPr lang="ru-RU" sz="2000" dirty="0"/>
              <a:t> </a:t>
            </a:r>
            <a:r>
              <a:rPr lang="ru-RU" sz="2000" dirty="0" err="1"/>
              <a:t>пераехалі</a:t>
            </a:r>
            <a:r>
              <a:rPr lang="ru-RU" sz="2000" dirty="0"/>
              <a:t> </a:t>
            </a:r>
            <a:r>
              <a:rPr lang="ru-RU" sz="2000" dirty="0" err="1"/>
              <a:t>ў</a:t>
            </a:r>
            <a:r>
              <a:rPr lang="ru-RU" sz="2000" dirty="0"/>
              <a:t> </a:t>
            </a:r>
            <a:r>
              <a:rPr lang="ru-RU" sz="2000" dirty="0" err="1"/>
              <a:t>сяло</a:t>
            </a:r>
            <a:r>
              <a:rPr lang="ru-RU" sz="2000" dirty="0"/>
              <a:t> </a:t>
            </a:r>
            <a:r>
              <a:rPr lang="ru-RU" sz="2000" dirty="0" err="1"/>
              <a:t>Кірылаўка</a:t>
            </a:r>
            <a:r>
              <a:rPr lang="ru-RU" sz="2000" dirty="0"/>
              <a:t>, </a:t>
            </a:r>
            <a:r>
              <a:rPr lang="ru-RU" sz="2000" dirty="0" err="1"/>
              <a:t>дзе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прайшло</a:t>
            </a:r>
            <a:r>
              <a:rPr lang="ru-RU" sz="2000" dirty="0"/>
              <a:t> </a:t>
            </a:r>
            <a:r>
              <a:rPr lang="ru-RU" sz="2000" dirty="0" err="1"/>
              <a:t>ўсё</a:t>
            </a:r>
            <a:r>
              <a:rPr lang="ru-RU" sz="2000" dirty="0"/>
              <a:t> </a:t>
            </a:r>
            <a:r>
              <a:rPr lang="ru-RU" sz="2000" dirty="0" err="1"/>
              <a:t>дзяцінства</a:t>
            </a:r>
            <a:r>
              <a:rPr lang="ru-RU" sz="2000" dirty="0"/>
              <a:t> Тараса.</a:t>
            </a:r>
          </a:p>
        </p:txBody>
      </p:sp>
      <p:pic>
        <p:nvPicPr>
          <p:cNvPr id="4" name="Рисунок 3" descr="1ъ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6195" y="2276872"/>
            <a:ext cx="6905494" cy="444853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772816"/>
            <a:ext cx="35283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Яшчэ</a:t>
            </a:r>
            <a:r>
              <a:rPr lang="ru-RU" sz="2000" dirty="0"/>
              <a:t> </a:t>
            </a:r>
            <a:r>
              <a:rPr lang="ru-RU" sz="2000" dirty="0" err="1"/>
              <a:t>пры</a:t>
            </a:r>
            <a:r>
              <a:rPr lang="ru-RU" sz="2000" dirty="0"/>
              <a:t> </a:t>
            </a:r>
            <a:r>
              <a:rPr lang="ru-RU" sz="2000" dirty="0" err="1"/>
              <a:t>жыцці</a:t>
            </a:r>
            <a:r>
              <a:rPr lang="ru-RU" sz="2000" dirty="0"/>
              <a:t> </a:t>
            </a:r>
            <a:r>
              <a:rPr lang="ru-RU" sz="2000" dirty="0" err="1"/>
              <a:t>маці</a:t>
            </a:r>
            <a:r>
              <a:rPr lang="ru-RU" sz="2000" dirty="0"/>
              <a:t> </a:t>
            </a:r>
            <a:r>
              <a:rPr lang="ru-RU" sz="2000" dirty="0" err="1"/>
              <a:t>Шаўчэнка</a:t>
            </a:r>
            <a:r>
              <a:rPr lang="ru-RU" sz="2000" dirty="0"/>
              <a:t> </a:t>
            </a:r>
            <a:r>
              <a:rPr lang="ru-RU" sz="2000" dirty="0" err="1"/>
              <a:t>адправілі</a:t>
            </a:r>
            <a:r>
              <a:rPr lang="ru-RU" sz="2000" dirty="0"/>
              <a:t> </a:t>
            </a:r>
            <a:r>
              <a:rPr lang="ru-RU" sz="2000" dirty="0" err="1"/>
              <a:t>вучыцца</a:t>
            </a:r>
            <a:r>
              <a:rPr lang="ru-RU" sz="2000" dirty="0"/>
              <a:t> да </a:t>
            </a:r>
            <a:r>
              <a:rPr lang="ru-RU" sz="2000" dirty="0" err="1"/>
              <a:t>сельскага</a:t>
            </a:r>
            <a:r>
              <a:rPr lang="ru-RU" sz="2000" dirty="0"/>
              <a:t> </a:t>
            </a:r>
            <a:r>
              <a:rPr lang="ru-RU" sz="2000" dirty="0" err="1"/>
              <a:t>дзяка</a:t>
            </a:r>
            <a:r>
              <a:rPr lang="ru-RU" sz="2000" dirty="0"/>
              <a:t> </a:t>
            </a:r>
            <a:r>
              <a:rPr lang="ru-RU" sz="2000" dirty="0" err="1"/>
              <a:t>Паўла</a:t>
            </a:r>
            <a:r>
              <a:rPr lang="ru-RU" sz="2000" dirty="0"/>
              <a:t> </a:t>
            </a:r>
            <a:r>
              <a:rPr lang="ru-RU" sz="2000" dirty="0" err="1" smtClean="0"/>
              <a:t>Саўгіра</a:t>
            </a:r>
            <a:r>
              <a:rPr lang="ru-RU" sz="2000" dirty="0" smtClean="0"/>
              <a:t>. </a:t>
            </a:r>
            <a:r>
              <a:rPr lang="ru-RU" sz="2000" dirty="0" err="1"/>
              <a:t>Ён</a:t>
            </a:r>
            <a:r>
              <a:rPr lang="ru-RU" sz="2000" dirty="0"/>
              <a:t> </a:t>
            </a:r>
            <a:r>
              <a:rPr lang="ru-RU" sz="2000" dirty="0" err="1"/>
              <a:t>хутка</a:t>
            </a:r>
            <a:r>
              <a:rPr lang="ru-RU" sz="2000" dirty="0"/>
              <a:t> </a:t>
            </a:r>
            <a:r>
              <a:rPr lang="ru-RU" sz="2000" dirty="0" err="1"/>
              <a:t>навучыўся</a:t>
            </a:r>
            <a:r>
              <a:rPr lang="ru-RU" sz="2000" dirty="0"/>
              <a:t> </a:t>
            </a:r>
            <a:r>
              <a:rPr lang="ru-RU" sz="2000" dirty="0" err="1"/>
              <a:t>чытаць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пісаць</a:t>
            </a:r>
            <a:r>
              <a:rPr lang="ru-RU" sz="2000" dirty="0"/>
              <a:t>, а </a:t>
            </a:r>
            <a:r>
              <a:rPr lang="ru-RU" sz="2000" dirty="0" err="1"/>
              <a:t>таксама</a:t>
            </a:r>
            <a:r>
              <a:rPr lang="ru-RU" sz="2000" dirty="0"/>
              <a:t> </a:t>
            </a:r>
            <a:r>
              <a:rPr lang="ru-RU" sz="2000" dirty="0" err="1"/>
              <a:t>пачаў</a:t>
            </a:r>
            <a:r>
              <a:rPr lang="ru-RU" sz="2000" dirty="0"/>
              <a:t> </a:t>
            </a:r>
            <a:r>
              <a:rPr lang="ru-RU" sz="2000" dirty="0" err="1"/>
              <a:t>маляваць</a:t>
            </a:r>
            <a:r>
              <a:rPr lang="ru-RU" sz="2000" dirty="0"/>
              <a:t> — </a:t>
            </a:r>
            <a:r>
              <a:rPr lang="ru-RU" sz="2000" dirty="0" err="1"/>
              <a:t>высветлілася</a:t>
            </a:r>
            <a:r>
              <a:rPr lang="ru-RU" sz="2000" dirty="0"/>
              <a:t>, </a:t>
            </a:r>
            <a:r>
              <a:rPr lang="ru-RU" sz="2000" dirty="0" err="1"/>
              <a:t>што</a:t>
            </a:r>
            <a:r>
              <a:rPr lang="ru-RU" sz="2000" dirty="0"/>
              <a:t> </a:t>
            </a:r>
            <a:r>
              <a:rPr lang="ru-RU" sz="2000" dirty="0" err="1"/>
              <a:t>ў</a:t>
            </a:r>
            <a:r>
              <a:rPr lang="ru-RU" sz="2000" dirty="0"/>
              <a:t> </a:t>
            </a:r>
            <a:r>
              <a:rPr lang="ru-RU" sz="2000" dirty="0" err="1"/>
              <a:t>яго</a:t>
            </a:r>
            <a:r>
              <a:rPr lang="ru-RU" sz="2000" dirty="0"/>
              <a:t> </a:t>
            </a:r>
            <a:r>
              <a:rPr lang="ru-RU" sz="2000" dirty="0" err="1"/>
              <a:t>вялікі</a:t>
            </a:r>
            <a:r>
              <a:rPr lang="ru-RU" sz="2000" dirty="0"/>
              <a:t> </a:t>
            </a:r>
            <a:r>
              <a:rPr lang="ru-RU" sz="2000" dirty="0" err="1"/>
              <a:t>талент</a:t>
            </a:r>
            <a:r>
              <a:rPr lang="ru-RU" sz="2000" dirty="0"/>
              <a:t> да </a:t>
            </a:r>
            <a:r>
              <a:rPr lang="ru-RU" sz="2000" dirty="0" err="1"/>
              <a:t>малявання</a:t>
            </a:r>
            <a:r>
              <a:rPr lang="ru-RU" sz="2000" dirty="0"/>
              <a:t>. У </a:t>
            </a:r>
            <a:r>
              <a:rPr lang="ru-RU" sz="2000" dirty="0" err="1"/>
              <a:t>выніку</a:t>
            </a:r>
            <a:r>
              <a:rPr lang="ru-RU" sz="2000" dirty="0"/>
              <a:t> </a:t>
            </a:r>
            <a:r>
              <a:rPr lang="ru-RU" sz="2000" dirty="0" err="1" smtClean="0"/>
              <a:t>жаданне</a:t>
            </a:r>
            <a:r>
              <a:rPr lang="ru-RU" sz="2000" dirty="0" smtClean="0"/>
              <a:t> </a:t>
            </a:r>
            <a:r>
              <a:rPr lang="ru-RU" sz="2000" dirty="0" err="1"/>
              <a:t>навучыцца</a:t>
            </a:r>
            <a:r>
              <a:rPr lang="ru-RU" sz="2000" dirty="0"/>
              <a:t> </a:t>
            </a:r>
            <a:r>
              <a:rPr lang="ru-RU" sz="2000" dirty="0" err="1"/>
              <a:t>маляваць</a:t>
            </a:r>
            <a:r>
              <a:rPr lang="ru-RU" sz="2000" dirty="0"/>
              <a:t> </a:t>
            </a:r>
            <a:r>
              <a:rPr lang="ru-RU" sz="2000" dirty="0" err="1"/>
              <a:t>рухала</a:t>
            </a:r>
            <a:r>
              <a:rPr lang="ru-RU" sz="2000" dirty="0"/>
              <a:t> Тараса да </a:t>
            </a:r>
            <a:r>
              <a:rPr lang="ru-RU" sz="2000" dirty="0" err="1"/>
              <a:t>пошукаў</a:t>
            </a:r>
            <a:r>
              <a:rPr lang="ru-RU" sz="2000" dirty="0"/>
              <a:t> </a:t>
            </a:r>
            <a:r>
              <a:rPr lang="ru-RU" sz="2000" dirty="0" err="1"/>
              <a:t>настаўніка-мастака</a:t>
            </a:r>
            <a:r>
              <a:rPr lang="ru-RU" sz="2000" dirty="0"/>
              <a:t>. Для </a:t>
            </a:r>
            <a:r>
              <a:rPr lang="ru-RU" sz="2000" dirty="0" err="1"/>
              <a:t>гэтага</a:t>
            </a:r>
            <a:r>
              <a:rPr lang="ru-RU" sz="2000" dirty="0"/>
              <a:t> яму </a:t>
            </a:r>
            <a:r>
              <a:rPr lang="ru-RU" sz="2000" dirty="0" err="1"/>
              <a:t>прыйшлося</a:t>
            </a:r>
            <a:r>
              <a:rPr lang="ru-RU" sz="2000" dirty="0"/>
              <a:t> </a:t>
            </a:r>
            <a:r>
              <a:rPr lang="ru-RU" sz="2000" dirty="0" err="1"/>
              <a:t>хадзіць</a:t>
            </a:r>
            <a:r>
              <a:rPr lang="ru-RU" sz="2000" dirty="0"/>
              <a:t> «на </a:t>
            </a:r>
            <a:r>
              <a:rPr lang="ru-RU" sz="2000" dirty="0" err="1"/>
              <a:t>пошукі</a:t>
            </a:r>
            <a:r>
              <a:rPr lang="ru-RU" sz="2000" dirty="0"/>
              <a:t>»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адной</a:t>
            </a:r>
            <a:r>
              <a:rPr lang="ru-RU" sz="2000" dirty="0"/>
              <a:t> </a:t>
            </a:r>
            <a:r>
              <a:rPr lang="ru-RU" sz="2000" dirty="0" err="1"/>
              <a:t>вёскі</a:t>
            </a:r>
            <a:r>
              <a:rPr lang="ru-RU" sz="2000" dirty="0"/>
              <a:t> </a:t>
            </a:r>
            <a:r>
              <a:rPr lang="ru-RU" sz="2000" dirty="0" err="1"/>
              <a:t>ў</a:t>
            </a:r>
            <a:r>
              <a:rPr lang="ru-RU" sz="2000" dirty="0"/>
              <a:t> другую.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260648"/>
            <a:ext cx="81369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Калі</a:t>
            </a:r>
            <a:r>
              <a:rPr lang="ru-RU" sz="2000" dirty="0"/>
              <a:t> Тарасу было 9 </a:t>
            </a:r>
            <a:r>
              <a:rPr lang="ru-RU" sz="2000" dirty="0" err="1"/>
              <a:t>гадоў</a:t>
            </a:r>
            <a:r>
              <a:rPr lang="ru-RU" sz="2000" dirty="0"/>
              <a:t>, </a:t>
            </a:r>
            <a:r>
              <a:rPr lang="ru-RU" sz="2000" dirty="0" err="1"/>
              <a:t>ён</a:t>
            </a:r>
            <a:r>
              <a:rPr lang="ru-RU" sz="2000" dirty="0"/>
              <a:t> </a:t>
            </a:r>
            <a:r>
              <a:rPr lang="ru-RU" sz="2000" dirty="0" err="1"/>
              <a:t>страціў</a:t>
            </a:r>
            <a:r>
              <a:rPr lang="ru-RU" sz="2000" dirty="0"/>
              <a:t> </a:t>
            </a:r>
            <a:r>
              <a:rPr lang="ru-RU" sz="2000" dirty="0" err="1"/>
              <a:t>маці</a:t>
            </a:r>
            <a:r>
              <a:rPr lang="ru-RU" sz="2000" dirty="0"/>
              <a:t>. Яго </a:t>
            </a:r>
            <a:r>
              <a:rPr lang="ru-RU" sz="2000" dirty="0" err="1"/>
              <a:t>бацька</a:t>
            </a:r>
            <a:r>
              <a:rPr lang="ru-RU" sz="2000" dirty="0"/>
              <a:t>, </a:t>
            </a:r>
            <a:r>
              <a:rPr lang="ru-RU" sz="2000" dirty="0" err="1"/>
              <a:t>застаўшыся</a:t>
            </a:r>
            <a:r>
              <a:rPr lang="ru-RU" sz="2000" dirty="0"/>
              <a:t> сам на сам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маленькімі</a:t>
            </a:r>
            <a:r>
              <a:rPr lang="ru-RU" sz="2000" dirty="0"/>
              <a:t> </a:t>
            </a:r>
            <a:r>
              <a:rPr lang="ru-RU" sz="2000" dirty="0" err="1"/>
              <a:t>дзецьмі</a:t>
            </a:r>
            <a:r>
              <a:rPr lang="ru-RU" sz="2000" dirty="0"/>
              <a:t>, </a:t>
            </a:r>
            <a:r>
              <a:rPr lang="ru-RU" sz="2000" dirty="0" err="1"/>
              <a:t>вымушаны</a:t>
            </a:r>
            <a:r>
              <a:rPr lang="ru-RU" sz="2000" dirty="0"/>
              <a:t> </a:t>
            </a:r>
            <a:r>
              <a:rPr lang="ru-RU" sz="2000" dirty="0" err="1"/>
              <a:t>быў</a:t>
            </a:r>
            <a:r>
              <a:rPr lang="ru-RU" sz="2000" dirty="0"/>
              <a:t> </a:t>
            </a:r>
            <a:r>
              <a:rPr lang="ru-RU" sz="2000" dirty="0" err="1"/>
              <a:t>ажаніцца</a:t>
            </a:r>
            <a:r>
              <a:rPr lang="ru-RU" sz="2000" dirty="0"/>
              <a:t> на </a:t>
            </a:r>
            <a:r>
              <a:rPr lang="ru-RU" sz="2000" dirty="0" err="1"/>
              <a:t>ўдаве</a:t>
            </a:r>
            <a:r>
              <a:rPr lang="ru-RU" sz="2000" dirty="0"/>
              <a:t> </a:t>
            </a:r>
            <a:r>
              <a:rPr lang="ru-RU" sz="2000" dirty="0" err="1"/>
              <a:t>Аксане</a:t>
            </a:r>
            <a:r>
              <a:rPr lang="ru-RU" sz="2000" dirty="0"/>
              <a:t> </a:t>
            </a:r>
            <a:r>
              <a:rPr lang="ru-RU" sz="2000" dirty="0" err="1"/>
              <a:t>Цярэшчанка</a:t>
            </a:r>
            <a:r>
              <a:rPr lang="ru-RU" sz="2000" dirty="0"/>
              <a:t>, у </a:t>
            </a:r>
            <a:r>
              <a:rPr lang="ru-RU" sz="2000" dirty="0" err="1"/>
              <a:t>якой</a:t>
            </a:r>
            <a:r>
              <a:rPr lang="ru-RU" sz="2000" dirty="0"/>
              <a:t> ужо было трое </a:t>
            </a:r>
            <a:r>
              <a:rPr lang="ru-RU" sz="2000" dirty="0" err="1"/>
              <a:t>дзяцей</a:t>
            </a:r>
            <a:r>
              <a:rPr lang="ru-RU" sz="2000" dirty="0"/>
              <a:t>.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/>
              <a:t>Праз</a:t>
            </a:r>
            <a:r>
              <a:rPr lang="ru-RU" sz="2000" dirty="0"/>
              <a:t> два гады Тарас </a:t>
            </a:r>
            <a:r>
              <a:rPr lang="ru-RU" sz="2000" dirty="0" err="1"/>
              <a:t>стаў</a:t>
            </a:r>
            <a:r>
              <a:rPr lang="ru-RU" sz="2000" dirty="0"/>
              <a:t> </a:t>
            </a:r>
            <a:r>
              <a:rPr lang="ru-RU" sz="2000" dirty="0" err="1"/>
              <a:t>поўным</a:t>
            </a:r>
            <a:r>
              <a:rPr lang="ru-RU" sz="2000" dirty="0"/>
              <a:t> </a:t>
            </a:r>
            <a:r>
              <a:rPr lang="ru-RU" sz="2000" dirty="0" err="1"/>
              <a:t>сіратой</a:t>
            </a:r>
            <a:r>
              <a:rPr lang="ru-RU" sz="2000" dirty="0"/>
              <a:t>, </a:t>
            </a:r>
            <a:r>
              <a:rPr lang="ru-RU" sz="2000" dirty="0" err="1"/>
              <a:t>застаўшыся</a:t>
            </a:r>
            <a:r>
              <a:rPr lang="ru-RU" sz="2000" dirty="0"/>
              <a:t> на </a:t>
            </a:r>
            <a:r>
              <a:rPr lang="ru-RU" sz="2000" dirty="0" err="1" smtClean="0"/>
              <a:t>выхаванне</a:t>
            </a:r>
            <a:r>
              <a:rPr lang="ru-RU" sz="2000" dirty="0" smtClean="0"/>
              <a:t> </a:t>
            </a:r>
            <a:r>
              <a:rPr lang="ru-RU" sz="2000" dirty="0" err="1"/>
              <a:t>ў</a:t>
            </a:r>
            <a:r>
              <a:rPr lang="ru-RU" sz="2000" dirty="0"/>
              <a:t> </a:t>
            </a:r>
            <a:r>
              <a:rPr lang="ru-RU" sz="2000" dirty="0" err="1"/>
              <a:t>мачахі</a:t>
            </a:r>
            <a:r>
              <a:rPr lang="ru-RU" sz="2000" dirty="0"/>
              <a:t>.</a:t>
            </a:r>
          </a:p>
        </p:txBody>
      </p:sp>
      <p:pic>
        <p:nvPicPr>
          <p:cNvPr id="4" name="Рисунок 3" descr="д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556792"/>
            <a:ext cx="4324942" cy="518457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484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 1828 </a:t>
            </a:r>
            <a:r>
              <a:rPr lang="ru-RU" sz="2000" dirty="0" err="1" smtClean="0"/>
              <a:t>годзе</a:t>
            </a:r>
            <a:r>
              <a:rPr lang="ru-RU" sz="2000" dirty="0" smtClean="0"/>
              <a:t> Тарас </a:t>
            </a:r>
            <a:r>
              <a:rPr lang="ru-RU" sz="2000" dirty="0" err="1" smtClean="0"/>
              <a:t>пачаў</a:t>
            </a:r>
            <a:r>
              <a:rPr lang="ru-RU" sz="2000" dirty="0" smtClean="0"/>
              <a:t> </a:t>
            </a:r>
            <a:r>
              <a:rPr lang="ru-RU" sz="2000" dirty="0" err="1" smtClean="0"/>
              <a:t>прыслугоўваць</a:t>
            </a:r>
            <a:r>
              <a:rPr lang="ru-RU" sz="2000" dirty="0" smtClean="0"/>
              <a:t> у </a:t>
            </a:r>
            <a:r>
              <a:rPr lang="ru-RU" sz="2000" dirty="0" err="1"/>
              <a:t>маёнтку</a:t>
            </a:r>
            <a:r>
              <a:rPr lang="ru-RU" sz="2000" dirty="0"/>
              <a:t> пана </a:t>
            </a:r>
            <a:r>
              <a:rPr lang="ru-RU" sz="2000" dirty="0" err="1"/>
              <a:t>ў</a:t>
            </a:r>
            <a:r>
              <a:rPr lang="ru-RU" sz="2000" dirty="0"/>
              <a:t> </a:t>
            </a:r>
            <a:r>
              <a:rPr lang="ru-RU" sz="2000" dirty="0" err="1"/>
              <a:t>сяле</a:t>
            </a:r>
            <a:r>
              <a:rPr lang="ru-RU" sz="2000" dirty="0"/>
              <a:t> </a:t>
            </a:r>
            <a:r>
              <a:rPr lang="ru-RU" sz="2000" dirty="0" err="1"/>
              <a:t>Альшана</a:t>
            </a:r>
            <a:r>
              <a:rPr lang="ru-RU" sz="2000" dirty="0"/>
              <a:t>. </a:t>
            </a:r>
            <a:r>
              <a:rPr lang="ru-RU" sz="2000" dirty="0" err="1"/>
              <a:t>Пазней</a:t>
            </a:r>
            <a:r>
              <a:rPr lang="ru-RU" sz="2000" dirty="0"/>
              <a:t> — </a:t>
            </a:r>
            <a:r>
              <a:rPr lang="ru-RU" sz="2000" dirty="0" err="1"/>
              <a:t>вясной</a:t>
            </a:r>
            <a:r>
              <a:rPr lang="ru-RU" sz="2000" dirty="0"/>
              <a:t> 1829 — разам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абозам</a:t>
            </a:r>
            <a:r>
              <a:rPr lang="ru-RU" sz="2000" dirty="0"/>
              <a:t> пана </a:t>
            </a:r>
            <a:r>
              <a:rPr lang="ru-RU" sz="2000" dirty="0" err="1"/>
              <a:t>пераязджае</a:t>
            </a:r>
            <a:r>
              <a:rPr lang="ru-RU" sz="2000" dirty="0"/>
              <a:t> </a:t>
            </a:r>
            <a:r>
              <a:rPr lang="ru-RU" sz="2000" dirty="0" err="1"/>
              <a:t>ў</a:t>
            </a:r>
            <a:r>
              <a:rPr lang="ru-RU" sz="2000" dirty="0"/>
              <a:t> </a:t>
            </a:r>
            <a:r>
              <a:rPr lang="ru-RU" sz="2000" dirty="0" err="1"/>
              <a:t>горад</a:t>
            </a:r>
            <a:r>
              <a:rPr lang="ru-RU" sz="2000" dirty="0"/>
              <a:t> </a:t>
            </a:r>
            <a:r>
              <a:rPr lang="ru-RU" sz="2000" dirty="0" err="1"/>
              <a:t>Вільню</a:t>
            </a:r>
            <a:r>
              <a:rPr lang="ru-RU" sz="2000" dirty="0"/>
              <a:t>, </a:t>
            </a:r>
            <a:r>
              <a:rPr lang="ru-RU" sz="2000" dirty="0" err="1"/>
              <a:t>дзе</a:t>
            </a:r>
            <a:r>
              <a:rPr lang="ru-RU" sz="2000" dirty="0"/>
              <a:t> </a:t>
            </a:r>
            <a:r>
              <a:rPr lang="ru-RU" sz="2000" dirty="0" err="1"/>
              <a:t>таемна</a:t>
            </a:r>
            <a:r>
              <a:rPr lang="ru-RU" sz="2000" dirty="0"/>
              <a:t> </a:t>
            </a:r>
            <a:r>
              <a:rPr lang="ru-RU" sz="2000" dirty="0" err="1"/>
              <a:t>перамалёўвае</a:t>
            </a:r>
            <a:r>
              <a:rPr lang="ru-RU" sz="2000" dirty="0"/>
              <a:t> </a:t>
            </a:r>
            <a:r>
              <a:rPr lang="ru-RU" sz="2000" dirty="0" err="1"/>
              <a:t>карціны</a:t>
            </a:r>
            <a:r>
              <a:rPr lang="ru-RU" sz="2000" dirty="0"/>
              <a:t>, а </a:t>
            </a:r>
            <a:r>
              <a:rPr lang="ru-RU" sz="2000" dirty="0" err="1"/>
              <a:t>таксама</a:t>
            </a:r>
            <a:r>
              <a:rPr lang="ru-RU" sz="2000" dirty="0"/>
              <a:t> </a:t>
            </a:r>
            <a:r>
              <a:rPr lang="ru-RU" sz="2000" dirty="0" err="1"/>
              <a:t>знаёміцца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польскай</a:t>
            </a:r>
            <a:r>
              <a:rPr lang="ru-RU" sz="2000" dirty="0"/>
              <a:t> </a:t>
            </a:r>
            <a:r>
              <a:rPr lang="ru-RU" sz="2000" dirty="0" err="1"/>
              <a:t>мовай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літаратурай</a:t>
            </a:r>
            <a:r>
              <a:rPr lang="ru-RU" sz="2000" dirty="0"/>
              <a:t>. У </a:t>
            </a:r>
            <a:r>
              <a:rPr lang="ru-RU" sz="2000" dirty="0" err="1"/>
              <a:t>Вільні</a:t>
            </a:r>
            <a:r>
              <a:rPr lang="ru-RU" sz="2000" dirty="0"/>
              <a:t> </a:t>
            </a:r>
            <a:r>
              <a:rPr lang="ru-RU" sz="2000" dirty="0" err="1"/>
              <a:t>Шаўчэнка</a:t>
            </a:r>
            <a:r>
              <a:rPr lang="ru-RU" sz="2000" dirty="0"/>
              <a:t> </a:t>
            </a:r>
            <a:r>
              <a:rPr lang="ru-RU" sz="2000" dirty="0" err="1"/>
              <a:t>адпраўляюць</a:t>
            </a:r>
            <a:r>
              <a:rPr lang="ru-RU" sz="2000" dirty="0"/>
              <a:t> </a:t>
            </a:r>
            <a:r>
              <a:rPr lang="ru-RU" sz="2000" dirty="0" err="1"/>
              <a:t>вучыцца</a:t>
            </a:r>
            <a:r>
              <a:rPr lang="ru-RU" sz="2000" dirty="0"/>
              <a:t> </a:t>
            </a:r>
            <a:r>
              <a:rPr lang="ru-RU" sz="2000" dirty="0" err="1"/>
              <a:t>маляванню</a:t>
            </a:r>
            <a:r>
              <a:rPr lang="ru-RU" sz="2000" dirty="0"/>
              <a:t> </a:t>
            </a:r>
            <a:r>
              <a:rPr lang="ru-RU" sz="2000" dirty="0" err="1"/>
              <a:t>ў</a:t>
            </a:r>
            <a:r>
              <a:rPr lang="ru-RU" sz="2000" dirty="0"/>
              <a:t> </a:t>
            </a:r>
            <a:r>
              <a:rPr lang="ru-RU" sz="2000" dirty="0" err="1"/>
              <a:t>майстэрню</a:t>
            </a:r>
            <a:r>
              <a:rPr lang="ru-RU" sz="2000" dirty="0"/>
              <a:t> Яна Рустэма.</a:t>
            </a:r>
          </a:p>
        </p:txBody>
      </p:sp>
      <p:pic>
        <p:nvPicPr>
          <p:cNvPr id="3" name="Рисунок 2" descr="вильн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7670626" cy="484954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 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88639"/>
            <a:ext cx="6016759" cy="4235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20688"/>
            <a:ext cx="291581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Прабыўшы</a:t>
            </a:r>
            <a:r>
              <a:rPr lang="ru-RU" sz="2000" dirty="0"/>
              <a:t> </a:t>
            </a:r>
            <a:r>
              <a:rPr lang="ru-RU" sz="2000" dirty="0" err="1"/>
              <a:t>ў</a:t>
            </a:r>
            <a:r>
              <a:rPr lang="ru-RU" sz="2000" dirty="0"/>
              <a:t> </a:t>
            </a:r>
            <a:r>
              <a:rPr lang="ru-RU" sz="2000" dirty="0" err="1"/>
              <a:t>Вільні</a:t>
            </a:r>
            <a:r>
              <a:rPr lang="ru-RU" sz="2000" dirty="0"/>
              <a:t> </a:t>
            </a:r>
            <a:r>
              <a:rPr lang="ru-RU" sz="2000" dirty="0" err="1"/>
              <a:t>крыху</a:t>
            </a:r>
            <a:r>
              <a:rPr lang="ru-RU" sz="2000" dirty="0"/>
              <a:t> </a:t>
            </a:r>
            <a:r>
              <a:rPr lang="ru-RU" sz="2000" dirty="0" err="1"/>
              <a:t>больш</a:t>
            </a:r>
            <a:r>
              <a:rPr lang="ru-RU" sz="2000" dirty="0"/>
              <a:t> за год </a:t>
            </a:r>
            <a:r>
              <a:rPr lang="ru-RU" sz="2000" dirty="0" err="1"/>
              <a:t>памешчык</a:t>
            </a:r>
            <a:r>
              <a:rPr lang="ru-RU" sz="2000" dirty="0"/>
              <a:t> </a:t>
            </a:r>
            <a:r>
              <a:rPr lang="ru-RU" sz="2000" dirty="0" err="1" smtClean="0"/>
              <a:t>Шаўчэнкі</a:t>
            </a:r>
            <a:r>
              <a:rPr lang="ru-RU" sz="2000" dirty="0" smtClean="0"/>
              <a:t>  </a:t>
            </a:r>
            <a:r>
              <a:rPr lang="ru-RU" sz="2000" dirty="0" smtClean="0"/>
              <a:t>разам </a:t>
            </a:r>
            <a:r>
              <a:rPr lang="ru-RU" sz="2000" dirty="0" err="1"/>
              <a:t>са</a:t>
            </a:r>
            <a:r>
              <a:rPr lang="ru-RU" sz="2000" dirty="0"/>
              <a:t> </a:t>
            </a:r>
            <a:r>
              <a:rPr lang="ru-RU" sz="2000" dirty="0" err="1"/>
              <a:t>сваімі</a:t>
            </a:r>
            <a:r>
              <a:rPr lang="ru-RU" sz="2000" dirty="0"/>
              <a:t> </a:t>
            </a:r>
            <a:r>
              <a:rPr lang="ru-RU" sz="2000" dirty="0" err="1"/>
              <a:t>слугамі</a:t>
            </a:r>
            <a:r>
              <a:rPr lang="ru-RU" sz="2000" dirty="0"/>
              <a:t> </a:t>
            </a:r>
            <a:r>
              <a:rPr lang="ru-RU" sz="2000" dirty="0" err="1"/>
              <a:t>пераязджае</a:t>
            </a:r>
            <a:r>
              <a:rPr lang="ru-RU" sz="2000" dirty="0"/>
              <a:t> </a:t>
            </a:r>
            <a:r>
              <a:rPr lang="ru-RU" sz="2000" dirty="0" err="1"/>
              <a:t>ў</a:t>
            </a:r>
            <a:r>
              <a:rPr lang="ru-RU" sz="2000" dirty="0"/>
              <a:t> </a:t>
            </a:r>
            <a:r>
              <a:rPr lang="ru-RU" sz="2000" dirty="0" err="1"/>
              <a:t>Санкт-Пецярбург</a:t>
            </a:r>
            <a:r>
              <a:rPr lang="ru-RU" sz="2000" dirty="0"/>
              <a:t>, </a:t>
            </a:r>
            <a:r>
              <a:rPr lang="ru-RU" sz="2000" dirty="0" err="1"/>
              <a:t>куды</a:t>
            </a:r>
            <a:r>
              <a:rPr lang="ru-RU" sz="2000" dirty="0"/>
              <a:t> </a:t>
            </a:r>
            <a:r>
              <a:rPr lang="ru-RU" sz="2000" dirty="0" err="1"/>
              <a:t>яго</a:t>
            </a:r>
            <a:r>
              <a:rPr lang="ru-RU" sz="2000" dirty="0"/>
              <a:t> </a:t>
            </a:r>
            <a:r>
              <a:rPr lang="ru-RU" sz="2000" dirty="0" err="1"/>
              <a:t>перавялі</a:t>
            </a:r>
            <a:r>
              <a:rPr lang="ru-RU" sz="2000" dirty="0"/>
              <a:t>.</a:t>
            </a:r>
          </a:p>
          <a:p>
            <a:r>
              <a:rPr lang="ru-RU" sz="2000" dirty="0"/>
              <a:t>Пан, </a:t>
            </a:r>
            <a:r>
              <a:rPr lang="ru-RU" sz="2000" dirty="0" err="1"/>
              <a:t>заўважыўшы</a:t>
            </a:r>
            <a:r>
              <a:rPr lang="ru-RU" sz="2000" dirty="0"/>
              <a:t> </a:t>
            </a:r>
            <a:r>
              <a:rPr lang="ru-RU" sz="2000" dirty="0" err="1"/>
              <a:t>здольнасці</a:t>
            </a:r>
            <a:r>
              <a:rPr lang="ru-RU" sz="2000" dirty="0"/>
              <a:t> Тараса да </a:t>
            </a:r>
            <a:r>
              <a:rPr lang="ru-RU" sz="2000" dirty="0" err="1"/>
              <a:t>малявання</a:t>
            </a:r>
            <a:r>
              <a:rPr lang="ru-RU" sz="2000" dirty="0"/>
              <a:t>, </a:t>
            </a:r>
            <a:r>
              <a:rPr lang="ru-RU" sz="2000" dirty="0" err="1"/>
              <a:t>вырашыў</a:t>
            </a:r>
            <a:r>
              <a:rPr lang="ru-RU" sz="2000" dirty="0"/>
              <a:t> </a:t>
            </a:r>
            <a:r>
              <a:rPr lang="ru-RU" sz="2000" dirty="0" err="1"/>
              <a:t>яго</a:t>
            </a:r>
            <a:r>
              <a:rPr lang="ru-RU" sz="2000" dirty="0"/>
              <a:t> </a:t>
            </a:r>
            <a:r>
              <a:rPr lang="ru-RU" sz="2000" dirty="0" err="1"/>
              <a:t>аддаць</a:t>
            </a:r>
            <a:r>
              <a:rPr lang="ru-RU" sz="2000" dirty="0"/>
              <a:t> на </a:t>
            </a:r>
            <a:r>
              <a:rPr lang="ru-RU" sz="2000" dirty="0" err="1"/>
              <a:t>чатыры</a:t>
            </a:r>
            <a:r>
              <a:rPr lang="ru-RU" sz="2000" dirty="0"/>
              <a:t> гады </a:t>
            </a:r>
            <a:r>
              <a:rPr lang="ru-RU" sz="2000" dirty="0" err="1"/>
              <a:t>ў</a:t>
            </a:r>
            <a:r>
              <a:rPr lang="ru-RU" sz="2000" dirty="0"/>
              <a:t> </a:t>
            </a:r>
            <a:r>
              <a:rPr lang="ru-RU" sz="2000" dirty="0" err="1"/>
              <a:t>арцель</a:t>
            </a:r>
            <a:r>
              <a:rPr lang="ru-RU" sz="2000" dirty="0"/>
              <a:t> </a:t>
            </a:r>
            <a:r>
              <a:rPr lang="ru-RU" sz="2000" dirty="0" err="1"/>
              <a:t>мастака-дэкаратара</a:t>
            </a:r>
            <a:r>
              <a:rPr lang="ru-RU" sz="2000" dirty="0"/>
              <a:t> </a:t>
            </a:r>
            <a:r>
              <a:rPr lang="ru-RU" sz="2000" dirty="0" err="1"/>
              <a:t>Васіля</a:t>
            </a:r>
            <a:r>
              <a:rPr lang="ru-RU" sz="2000" dirty="0"/>
              <a:t> </a:t>
            </a:r>
            <a:r>
              <a:rPr lang="ru-RU" sz="2000" dirty="0" err="1"/>
              <a:t>Шыраева</a:t>
            </a:r>
            <a:r>
              <a:rPr lang="ru-RU" sz="2000" dirty="0"/>
              <a:t>. Разам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ім</a:t>
            </a:r>
            <a:r>
              <a:rPr lang="ru-RU" sz="2000" dirty="0"/>
              <a:t> </a:t>
            </a:r>
            <a:r>
              <a:rPr lang="ru-RU" sz="2000" dirty="0" err="1"/>
              <a:t>Шаўчэнка</a:t>
            </a:r>
            <a:r>
              <a:rPr lang="ru-RU" sz="2000" dirty="0"/>
              <a:t> </a:t>
            </a:r>
            <a:r>
              <a:rPr lang="ru-RU" sz="2000" dirty="0" err="1"/>
              <a:t>прымае</a:t>
            </a:r>
            <a:r>
              <a:rPr lang="ru-RU" sz="2000" dirty="0"/>
              <a:t> </a:t>
            </a:r>
            <a:r>
              <a:rPr lang="ru-RU" sz="2000" dirty="0" err="1"/>
              <a:t>ўдзел</a:t>
            </a:r>
            <a:r>
              <a:rPr lang="ru-RU" sz="2000" dirty="0"/>
              <a:t> у </a:t>
            </a:r>
            <a:r>
              <a:rPr lang="ru-RU" sz="2000" dirty="0" err="1"/>
              <a:t>роспісу</a:t>
            </a:r>
            <a:r>
              <a:rPr lang="ru-RU" sz="2000" dirty="0"/>
              <a:t> </a:t>
            </a:r>
            <a:r>
              <a:rPr lang="ru-RU" sz="2000" dirty="0" err="1"/>
              <a:t>Вялікага</a:t>
            </a:r>
            <a:r>
              <a:rPr lang="ru-RU" sz="2000" dirty="0"/>
              <a:t> </a:t>
            </a:r>
            <a:r>
              <a:rPr lang="ru-RU" sz="2000" dirty="0" err="1" smtClean="0"/>
              <a:t>тэатра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987824" y="4509120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 </a:t>
            </a:r>
            <a:r>
              <a:rPr lang="ru-RU" sz="2000" dirty="0" err="1" smtClean="0"/>
              <a:t>Пецярбургу</a:t>
            </a:r>
            <a:r>
              <a:rPr lang="ru-RU" sz="2000" dirty="0" smtClean="0"/>
              <a:t> </a:t>
            </a:r>
            <a:r>
              <a:rPr lang="ru-RU" sz="2000" dirty="0" err="1" smtClean="0"/>
              <a:t>Шаўчэнка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знаёміцца</a:t>
            </a:r>
            <a:r>
              <a:rPr lang="ru-RU" sz="2000" dirty="0" smtClean="0"/>
              <a:t> ​​</a:t>
            </a:r>
            <a:r>
              <a:rPr lang="ru-RU" sz="2000" dirty="0" err="1" smtClean="0"/>
              <a:t>са</a:t>
            </a:r>
            <a:r>
              <a:rPr lang="ru-RU" sz="2000" dirty="0" smtClean="0"/>
              <a:t> </a:t>
            </a:r>
            <a:r>
              <a:rPr lang="ru-RU" sz="2000" dirty="0" err="1" smtClean="0"/>
              <a:t>сваім</a:t>
            </a:r>
            <a:r>
              <a:rPr lang="ru-RU" sz="2000" dirty="0" smtClean="0"/>
              <a:t> земляком </a:t>
            </a:r>
            <a:r>
              <a:rPr lang="ru-RU" sz="2000" dirty="0" err="1" smtClean="0"/>
              <a:t>Іванам</a:t>
            </a:r>
            <a:r>
              <a:rPr lang="ru-RU" sz="2000" dirty="0" smtClean="0"/>
              <a:t> </a:t>
            </a:r>
            <a:r>
              <a:rPr lang="ru-RU" sz="2000" dirty="0" err="1" smtClean="0"/>
              <a:t>Сашэнка</a:t>
            </a:r>
            <a:r>
              <a:rPr lang="ru-RU" sz="2000" dirty="0" smtClean="0"/>
              <a:t>. Тут </a:t>
            </a:r>
            <a:r>
              <a:rPr lang="ru-RU" sz="2000" dirty="0" err="1" smtClean="0"/>
              <a:t>жа</a:t>
            </a:r>
            <a:r>
              <a:rPr lang="ru-RU" sz="2000" dirty="0" smtClean="0"/>
              <a:t> </a:t>
            </a:r>
            <a:r>
              <a:rPr lang="ru-RU" sz="2000" dirty="0" err="1" smtClean="0"/>
              <a:t>ён</a:t>
            </a:r>
            <a:r>
              <a:rPr lang="ru-RU" sz="2000" dirty="0" smtClean="0"/>
              <a:t> </a:t>
            </a:r>
            <a:r>
              <a:rPr lang="ru-RU" sz="2000" dirty="0" err="1" smtClean="0"/>
              <a:t>сустрэў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К. </a:t>
            </a:r>
            <a:r>
              <a:rPr lang="ru-RU" sz="2000" dirty="0" err="1" smtClean="0"/>
              <a:t>Брулова</a:t>
            </a:r>
            <a:r>
              <a:rPr lang="ru-RU" sz="2000" dirty="0" smtClean="0"/>
              <a:t>, В. </a:t>
            </a:r>
            <a:r>
              <a:rPr lang="ru-RU" sz="2000" dirty="0" err="1" smtClean="0"/>
              <a:t>Жукоўскага</a:t>
            </a:r>
            <a:r>
              <a:rPr lang="ru-RU" sz="2000" dirty="0" smtClean="0"/>
              <a:t>, В. </a:t>
            </a:r>
            <a:r>
              <a:rPr lang="ru-RU" sz="2000" dirty="0" err="1" smtClean="0"/>
              <a:t>Грыгаровіча</a:t>
            </a:r>
            <a:r>
              <a:rPr lang="ru-RU" sz="2000" dirty="0" smtClean="0"/>
              <a:t>, А. </a:t>
            </a:r>
            <a:r>
              <a:rPr lang="ru-RU" sz="2000" dirty="0" err="1" smtClean="0"/>
              <a:t>Венецыянава</a:t>
            </a:r>
            <a:r>
              <a:rPr lang="ru-RU" sz="2000" dirty="0" smtClean="0"/>
              <a:t>, </a:t>
            </a:r>
            <a:r>
              <a:rPr lang="ru-RU" sz="2000" dirty="0" smtClean="0"/>
              <a:t>— </a:t>
            </a:r>
            <a:r>
              <a:rPr lang="ru-RU" sz="2000" dirty="0" err="1" smtClean="0"/>
              <a:t>людзей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якія</a:t>
            </a:r>
            <a:r>
              <a:rPr lang="ru-RU" sz="2000" dirty="0" smtClean="0"/>
              <a:t> </a:t>
            </a:r>
            <a:r>
              <a:rPr lang="ru-RU" sz="2000" dirty="0" err="1" smtClean="0"/>
              <a:t>адыгралі</a:t>
            </a:r>
            <a:r>
              <a:rPr lang="ru-RU" sz="2000" dirty="0" smtClean="0"/>
              <a:t> </a:t>
            </a:r>
            <a:r>
              <a:rPr lang="ru-RU" sz="2000" dirty="0" err="1" smtClean="0"/>
              <a:t>ключавую</a:t>
            </a:r>
            <a:r>
              <a:rPr lang="ru-RU" sz="2000" dirty="0" smtClean="0"/>
              <a:t> ролю </a:t>
            </a:r>
            <a:r>
              <a:rPr lang="ru-RU" sz="2000" dirty="0" err="1" smtClean="0"/>
              <a:t>ў</a:t>
            </a:r>
            <a:r>
              <a:rPr lang="ru-RU" sz="2000" dirty="0" smtClean="0"/>
              <a:t> </a:t>
            </a:r>
            <a:r>
              <a:rPr lang="ru-RU" sz="2000" dirty="0" err="1" smtClean="0"/>
              <a:t>далейшым</a:t>
            </a:r>
            <a:r>
              <a:rPr lang="ru-RU" sz="2000" dirty="0" smtClean="0"/>
              <a:t> </a:t>
            </a:r>
            <a:r>
              <a:rPr lang="ru-RU" sz="2000" dirty="0" err="1" smtClean="0"/>
              <a:t>вызваленні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паэта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прыгону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65527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Вызваліўшыся</a:t>
            </a:r>
            <a:r>
              <a:rPr lang="ru-RU" sz="2000" dirty="0"/>
              <a:t> ад </a:t>
            </a:r>
            <a:r>
              <a:rPr lang="ru-RU" sz="2000" dirty="0" err="1"/>
              <a:t>прыгону</a:t>
            </a:r>
            <a:r>
              <a:rPr lang="ru-RU" sz="2000" dirty="0"/>
              <a:t>, </a:t>
            </a:r>
            <a:r>
              <a:rPr lang="ru-RU" sz="2000" dirty="0" err="1"/>
              <a:t>Шаўчэнка</a:t>
            </a:r>
            <a:r>
              <a:rPr lang="ru-RU" sz="2000" dirty="0"/>
              <a:t> </a:t>
            </a:r>
            <a:r>
              <a:rPr lang="ru-RU" sz="2000" dirty="0" err="1"/>
              <a:t>пачынае</a:t>
            </a:r>
            <a:r>
              <a:rPr lang="ru-RU" sz="2000" dirty="0"/>
              <a:t> </a:t>
            </a:r>
            <a:r>
              <a:rPr lang="ru-RU" sz="2000" dirty="0" err="1"/>
              <a:t>вучыцца</a:t>
            </a:r>
            <a:r>
              <a:rPr lang="ru-RU" sz="2000" dirty="0"/>
              <a:t> </a:t>
            </a:r>
            <a:r>
              <a:rPr lang="ru-RU" sz="2000" dirty="0" err="1"/>
              <a:t>ў</a:t>
            </a:r>
            <a:r>
              <a:rPr lang="ru-RU" sz="2000" dirty="0"/>
              <a:t> </a:t>
            </a:r>
            <a:r>
              <a:rPr lang="ru-RU" sz="2000" dirty="0" err="1"/>
              <a:t>Імператарскай</a:t>
            </a:r>
            <a:r>
              <a:rPr lang="ru-RU" sz="2000" dirty="0"/>
              <a:t> </a:t>
            </a:r>
            <a:r>
              <a:rPr lang="ru-RU" sz="2000" dirty="0" err="1"/>
              <a:t>Акадэміі</a:t>
            </a:r>
            <a:r>
              <a:rPr lang="ru-RU" sz="2000" dirty="0"/>
              <a:t> </a:t>
            </a:r>
            <a:r>
              <a:rPr lang="ru-RU" sz="2000" dirty="0" err="1"/>
              <a:t>Мастацтваў</a:t>
            </a:r>
            <a:r>
              <a:rPr lang="ru-RU" sz="2000" dirty="0"/>
              <a:t>, </a:t>
            </a:r>
            <a:r>
              <a:rPr lang="ru-RU" sz="2000" dirty="0" err="1"/>
              <a:t>наведваючы</a:t>
            </a:r>
            <a:r>
              <a:rPr lang="ru-RU" sz="2000" dirty="0"/>
              <a:t> </a:t>
            </a:r>
            <a:r>
              <a:rPr lang="ru-RU" sz="2000" dirty="0" err="1"/>
              <a:t>заняткі</a:t>
            </a:r>
            <a:r>
              <a:rPr lang="ru-RU" sz="2000" dirty="0"/>
              <a:t> як вольны слухач. </a:t>
            </a:r>
            <a:r>
              <a:rPr lang="ru-RU" sz="2000" dirty="0" err="1"/>
              <a:t>Навучанне</a:t>
            </a:r>
            <a:r>
              <a:rPr lang="ru-RU" sz="2000" dirty="0"/>
              <a:t> </a:t>
            </a:r>
            <a:r>
              <a:rPr lang="ru-RU" sz="2000" dirty="0" err="1"/>
              <a:t>ён</a:t>
            </a:r>
            <a:r>
              <a:rPr lang="ru-RU" sz="2000" dirty="0"/>
              <a:t> </a:t>
            </a:r>
            <a:r>
              <a:rPr lang="ru-RU" sz="2000" dirty="0" err="1"/>
              <a:t>пачынае</a:t>
            </a:r>
            <a:r>
              <a:rPr lang="ru-RU" sz="2000" dirty="0"/>
              <a:t> </a:t>
            </a:r>
            <a:r>
              <a:rPr lang="ru-RU" sz="2000" dirty="0" err="1"/>
              <a:t>пад</a:t>
            </a:r>
            <a:r>
              <a:rPr lang="ru-RU" sz="2000" dirty="0"/>
              <a:t> </a:t>
            </a:r>
            <a:r>
              <a:rPr lang="ru-RU" sz="2000" dirty="0" err="1"/>
              <a:t>кіраўніцтвам</a:t>
            </a:r>
            <a:r>
              <a:rPr lang="ru-RU" sz="2000" dirty="0"/>
              <a:t> Карла </a:t>
            </a:r>
            <a:r>
              <a:rPr lang="ru-RU" sz="2000" dirty="0" err="1"/>
              <a:t>Брулова</a:t>
            </a:r>
            <a:r>
              <a:rPr lang="ru-RU" sz="2000" dirty="0"/>
              <a:t>, </a:t>
            </a:r>
            <a:r>
              <a:rPr lang="ru-RU" sz="2000" dirty="0" err="1"/>
              <a:t>карыстаецца</a:t>
            </a:r>
            <a:r>
              <a:rPr lang="ru-RU" sz="2000" dirty="0"/>
              <a:t> </a:t>
            </a:r>
            <a:r>
              <a:rPr lang="ru-RU" sz="2000" dirty="0" err="1"/>
              <a:t>яго</a:t>
            </a:r>
            <a:r>
              <a:rPr lang="ru-RU" sz="2000" dirty="0"/>
              <a:t> </a:t>
            </a:r>
            <a:r>
              <a:rPr lang="ru-RU" sz="2000" dirty="0" err="1"/>
              <a:t>багатай</a:t>
            </a:r>
            <a:r>
              <a:rPr lang="ru-RU" sz="2000" dirty="0"/>
              <a:t> </a:t>
            </a:r>
            <a:r>
              <a:rPr lang="ru-RU" sz="2000" dirty="0" err="1"/>
              <a:t>бібліятэкай</a:t>
            </a:r>
            <a:r>
              <a:rPr lang="ru-RU" sz="2000" dirty="0"/>
              <a:t>.</a:t>
            </a:r>
          </a:p>
        </p:txBody>
      </p:sp>
      <p:pic>
        <p:nvPicPr>
          <p:cNvPr id="3" name="Рисунок 2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060848"/>
            <a:ext cx="8928992" cy="4631524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71601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Дзякуючы</a:t>
            </a:r>
            <a:r>
              <a:rPr lang="ru-RU" sz="2000" dirty="0"/>
              <a:t> </a:t>
            </a:r>
            <a:r>
              <a:rPr lang="ru-RU" sz="2000" dirty="0" err="1"/>
              <a:t>ўпартай</a:t>
            </a:r>
            <a:r>
              <a:rPr lang="ru-RU" sz="2000" dirty="0"/>
              <a:t> </a:t>
            </a:r>
            <a:r>
              <a:rPr lang="ru-RU" sz="2000" dirty="0" err="1"/>
              <a:t>працы</a:t>
            </a:r>
            <a:r>
              <a:rPr lang="ru-RU" sz="2000" dirty="0"/>
              <a:t> над </a:t>
            </a:r>
            <a:r>
              <a:rPr lang="ru-RU" sz="2000" dirty="0" err="1"/>
              <a:t>сабой</a:t>
            </a:r>
            <a:r>
              <a:rPr lang="ru-RU" sz="2000" dirty="0"/>
              <a:t> </a:t>
            </a:r>
            <a:r>
              <a:rPr lang="ru-RU" sz="2000" dirty="0" err="1"/>
              <a:t>Шаўчэнка</a:t>
            </a:r>
            <a:r>
              <a:rPr lang="ru-RU" sz="2000" dirty="0"/>
              <a:t> </a:t>
            </a:r>
            <a:r>
              <a:rPr lang="ru-RU" sz="2000" dirty="0" err="1"/>
              <a:t>дамагаецца</a:t>
            </a:r>
            <a:r>
              <a:rPr lang="ru-RU" sz="2000" dirty="0"/>
              <a:t> </a:t>
            </a:r>
            <a:r>
              <a:rPr lang="ru-RU" sz="2000" dirty="0" err="1"/>
              <a:t>значных</a:t>
            </a:r>
            <a:r>
              <a:rPr lang="ru-RU" sz="2000" dirty="0"/>
              <a:t> </a:t>
            </a:r>
            <a:r>
              <a:rPr lang="ru-RU" sz="2000" dirty="0" err="1"/>
              <a:t>поспехаў</a:t>
            </a:r>
            <a:r>
              <a:rPr lang="ru-RU" sz="2000" dirty="0"/>
              <a:t> у </a:t>
            </a:r>
            <a:r>
              <a:rPr lang="ru-RU" sz="2000" dirty="0" err="1"/>
              <a:t>жывапісу</a:t>
            </a:r>
            <a:r>
              <a:rPr lang="ru-RU" sz="2000" dirty="0"/>
              <a:t>. </a:t>
            </a:r>
            <a:r>
              <a:rPr lang="ru-RU" sz="2000" dirty="0" err="1"/>
              <a:t>Ён</a:t>
            </a:r>
            <a:r>
              <a:rPr lang="ru-RU" sz="2000" dirty="0"/>
              <a:t> </a:t>
            </a:r>
            <a:r>
              <a:rPr lang="ru-RU" sz="2000" dirty="0" err="1"/>
              <a:t>стаў</a:t>
            </a:r>
            <a:r>
              <a:rPr lang="ru-RU" sz="2000" dirty="0"/>
              <a:t> </a:t>
            </a:r>
            <a:r>
              <a:rPr lang="ru-RU" sz="2000" dirty="0" err="1"/>
              <a:t>выдатным</a:t>
            </a:r>
            <a:r>
              <a:rPr lang="ru-RU" sz="2000" dirty="0"/>
              <a:t> </a:t>
            </a:r>
            <a:r>
              <a:rPr lang="ru-RU" sz="2000" dirty="0" err="1"/>
              <a:t>партрэтыстам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вялікім</a:t>
            </a:r>
            <a:r>
              <a:rPr lang="ru-RU" sz="2000" dirty="0"/>
              <a:t> </a:t>
            </a:r>
            <a:r>
              <a:rPr lang="ru-RU" sz="2000" dirty="0" err="1"/>
              <a:t>майстрам</a:t>
            </a:r>
            <a:r>
              <a:rPr lang="ru-RU" sz="2000" dirty="0"/>
              <a:t> </a:t>
            </a:r>
            <a:r>
              <a:rPr lang="ru-RU" sz="2000" dirty="0" err="1"/>
              <a:t>акварэльнага</a:t>
            </a:r>
            <a:r>
              <a:rPr lang="ru-RU" sz="2000" dirty="0"/>
              <a:t> </a:t>
            </a:r>
            <a:r>
              <a:rPr lang="ru-RU" sz="2000" dirty="0" err="1"/>
              <a:t>малюнка</a:t>
            </a:r>
            <a:r>
              <a:rPr lang="ru-RU" sz="2000" dirty="0"/>
              <a:t>; за </a:t>
            </a:r>
            <a:r>
              <a:rPr lang="ru-RU" sz="2000" dirty="0" err="1"/>
              <a:t>поспехі</a:t>
            </a:r>
            <a:r>
              <a:rPr lang="ru-RU" sz="2000" dirty="0"/>
              <a:t> </a:t>
            </a:r>
            <a:r>
              <a:rPr lang="ru-RU" sz="2000" dirty="0" err="1"/>
              <a:t>ў</a:t>
            </a:r>
            <a:r>
              <a:rPr lang="ru-RU" sz="2000" dirty="0"/>
              <a:t> </a:t>
            </a:r>
            <a:r>
              <a:rPr lang="ru-RU" sz="2000" dirty="0" err="1"/>
              <a:t>вучобе</a:t>
            </a:r>
            <a:r>
              <a:rPr lang="ru-RU" sz="2000" dirty="0"/>
              <a:t> </a:t>
            </a:r>
            <a:r>
              <a:rPr lang="ru-RU" sz="2000" dirty="0" err="1"/>
              <a:t>атрымлівае</a:t>
            </a:r>
            <a:r>
              <a:rPr lang="ru-RU" sz="2000" dirty="0"/>
              <a:t> ад </a:t>
            </a:r>
            <a:r>
              <a:rPr lang="ru-RU" sz="2000" dirty="0" err="1"/>
              <a:t>Акадэміі</a:t>
            </a:r>
            <a:r>
              <a:rPr lang="ru-RU" sz="2000" dirty="0"/>
              <a:t> </a:t>
            </a:r>
            <a:r>
              <a:rPr lang="ru-RU" sz="2000" dirty="0" err="1"/>
              <a:t>тры</a:t>
            </a:r>
            <a:r>
              <a:rPr lang="ru-RU" sz="2000" dirty="0"/>
              <a:t> </a:t>
            </a:r>
            <a:r>
              <a:rPr lang="ru-RU" sz="2000" dirty="0" err="1" smtClean="0"/>
              <a:t>срэбраных</a:t>
            </a:r>
            <a:r>
              <a:rPr lang="ru-RU" sz="2000" dirty="0" smtClean="0"/>
              <a:t> </a:t>
            </a:r>
            <a:r>
              <a:rPr lang="ru-RU" sz="2000" dirty="0" err="1"/>
              <a:t>медалі</a:t>
            </a:r>
            <a:r>
              <a:rPr lang="ru-RU" sz="2000" dirty="0"/>
              <a:t>: </a:t>
            </a:r>
            <a:r>
              <a:rPr lang="ru-RU" sz="2000" dirty="0" err="1"/>
              <a:t>ў</a:t>
            </a:r>
            <a:r>
              <a:rPr lang="ru-RU" sz="2000" dirty="0"/>
              <a:t> 1840 </a:t>
            </a:r>
            <a:r>
              <a:rPr lang="ru-RU" sz="2000" dirty="0" err="1"/>
              <a:t>годзе</a:t>
            </a:r>
            <a:r>
              <a:rPr lang="ru-RU" sz="2000" dirty="0"/>
              <a:t> за </a:t>
            </a:r>
            <a:r>
              <a:rPr lang="ru-RU" sz="2000" dirty="0" err="1"/>
              <a:t>карціну</a:t>
            </a:r>
            <a:r>
              <a:rPr lang="ru-RU" sz="2000" dirty="0"/>
              <a:t> «</a:t>
            </a:r>
            <a:r>
              <a:rPr lang="ru-RU" sz="2000" dirty="0" err="1"/>
              <a:t>Хлопчык-жабрак</a:t>
            </a:r>
            <a:r>
              <a:rPr lang="ru-RU" sz="2000" dirty="0"/>
              <a:t> </a:t>
            </a:r>
            <a:r>
              <a:rPr lang="ru-RU" sz="2000" dirty="0" err="1"/>
              <a:t>дае</a:t>
            </a:r>
            <a:r>
              <a:rPr lang="ru-RU" sz="2000" dirty="0"/>
              <a:t> хлеб </a:t>
            </a:r>
            <a:r>
              <a:rPr lang="ru-RU" sz="2000" dirty="0" err="1"/>
              <a:t>сабаку</a:t>
            </a:r>
            <a:r>
              <a:rPr lang="ru-RU" sz="2000" dirty="0"/>
              <a:t>», </a:t>
            </a:r>
            <a:r>
              <a:rPr lang="ru-RU" sz="2000" dirty="0" err="1"/>
              <a:t>ў</a:t>
            </a:r>
            <a:r>
              <a:rPr lang="ru-RU" sz="2000" dirty="0"/>
              <a:t> 1841 за </a:t>
            </a:r>
            <a:r>
              <a:rPr lang="ru-RU" sz="2000" dirty="0" err="1"/>
              <a:t>карціну</a:t>
            </a:r>
            <a:r>
              <a:rPr lang="ru-RU" sz="2000" dirty="0"/>
              <a:t> «</a:t>
            </a:r>
            <a:r>
              <a:rPr lang="ru-RU" sz="2000" dirty="0" smtClean="0"/>
              <a:t>Цыганка». </a:t>
            </a:r>
            <a:endParaRPr lang="ru-RU" sz="2000" dirty="0"/>
          </a:p>
          <a:p>
            <a:r>
              <a:rPr lang="ru-RU" sz="2000" dirty="0"/>
              <a:t>У </a:t>
            </a:r>
            <a:r>
              <a:rPr lang="ru-RU" sz="2000" dirty="0" err="1"/>
              <a:t>адрозненне</a:t>
            </a:r>
            <a:r>
              <a:rPr lang="ru-RU" sz="2000" dirty="0"/>
              <a:t> ад </a:t>
            </a:r>
            <a:r>
              <a:rPr lang="ru-RU" sz="2000" dirty="0" err="1"/>
              <a:t>іншых</a:t>
            </a:r>
            <a:r>
              <a:rPr lang="ru-RU" sz="2000" dirty="0"/>
              <a:t> </a:t>
            </a:r>
            <a:r>
              <a:rPr lang="ru-RU" sz="2000" dirty="0" err="1"/>
              <a:t>студэнтаў</a:t>
            </a:r>
            <a:r>
              <a:rPr lang="ru-RU" sz="2000" dirty="0"/>
              <a:t> </a:t>
            </a:r>
            <a:r>
              <a:rPr lang="ru-RU" sz="2000" dirty="0" err="1"/>
              <a:t>Акадэміі</a:t>
            </a:r>
            <a:r>
              <a:rPr lang="ru-RU" sz="2000" dirty="0"/>
              <a:t>, </a:t>
            </a:r>
            <a:r>
              <a:rPr lang="ru-RU" sz="2000" dirty="0" err="1"/>
              <a:t>ён</a:t>
            </a:r>
            <a:r>
              <a:rPr lang="ru-RU" sz="2000" dirty="0"/>
              <a:t> у </a:t>
            </a:r>
            <a:r>
              <a:rPr lang="ru-RU" sz="2000" dirty="0" err="1"/>
              <a:t>сваіх</a:t>
            </a:r>
            <a:r>
              <a:rPr lang="ru-RU" sz="2000" dirty="0"/>
              <a:t> </a:t>
            </a:r>
            <a:r>
              <a:rPr lang="ru-RU" sz="2000" dirty="0" err="1"/>
              <a:t>працах</a:t>
            </a:r>
            <a:r>
              <a:rPr lang="ru-RU" sz="2000" dirty="0"/>
              <a:t> </a:t>
            </a:r>
            <a:r>
              <a:rPr lang="ru-RU" sz="2000" dirty="0" err="1"/>
              <a:t>адлюстроўвае</a:t>
            </a:r>
            <a:r>
              <a:rPr lang="ru-RU" sz="2000" dirty="0"/>
              <a:t> </a:t>
            </a:r>
            <a:r>
              <a:rPr lang="ru-RU" sz="2000" dirty="0" err="1"/>
              <a:t>людзей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народа: </a:t>
            </a:r>
            <a:r>
              <a:rPr lang="ru-RU" sz="2000" dirty="0" err="1"/>
              <a:t>прыгонную</a:t>
            </a:r>
            <a:r>
              <a:rPr lang="ru-RU" sz="2000" dirty="0"/>
              <a:t> </a:t>
            </a:r>
            <a:r>
              <a:rPr lang="ru-RU" sz="2000" dirty="0" err="1"/>
              <a:t>дзяўчыну</a:t>
            </a:r>
            <a:r>
              <a:rPr lang="ru-RU" sz="2000" dirty="0"/>
              <a:t>, </a:t>
            </a:r>
            <a:r>
              <a:rPr lang="ru-RU" sz="2000" dirty="0" err="1"/>
              <a:t>дзяцей</a:t>
            </a:r>
            <a:r>
              <a:rPr lang="ru-RU" sz="2000" dirty="0"/>
              <a:t>, цыганку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іншых</a:t>
            </a:r>
            <a:r>
              <a:rPr lang="ru-RU" sz="2000" dirty="0"/>
              <a:t>, </a:t>
            </a:r>
            <a:r>
              <a:rPr lang="ru-RU" sz="2000" dirty="0" err="1"/>
              <a:t>спрабуючы</a:t>
            </a:r>
            <a:r>
              <a:rPr lang="ru-RU" sz="2000" dirty="0"/>
              <a:t> </a:t>
            </a:r>
            <a:r>
              <a:rPr lang="ru-RU" sz="2000" dirty="0" err="1"/>
              <a:t>прыцягнуць</a:t>
            </a:r>
            <a:r>
              <a:rPr lang="ru-RU" sz="2000" dirty="0"/>
              <a:t> </a:t>
            </a:r>
            <a:r>
              <a:rPr lang="ru-RU" sz="2000" dirty="0" err="1"/>
              <a:t>увагу</a:t>
            </a:r>
            <a:r>
              <a:rPr lang="ru-RU" sz="2000" dirty="0"/>
              <a:t> </a:t>
            </a:r>
            <a:r>
              <a:rPr lang="ru-RU" sz="2000" dirty="0" err="1"/>
              <a:t>грамадства</a:t>
            </a:r>
            <a:r>
              <a:rPr lang="ru-RU" sz="2000" dirty="0"/>
              <a:t> да </a:t>
            </a:r>
            <a:r>
              <a:rPr lang="ru-RU" sz="2000" dirty="0" err="1"/>
              <a:t>прыгнечанага</a:t>
            </a:r>
            <a:r>
              <a:rPr lang="ru-RU" sz="2000" dirty="0"/>
              <a:t> народа.</a:t>
            </a:r>
          </a:p>
          <a:p>
            <a:r>
              <a:rPr lang="ru-RU" sz="2000" dirty="0" err="1" smtClean="0"/>
              <a:t>Падчас</a:t>
            </a:r>
            <a:r>
              <a:rPr lang="ru-RU" sz="2000" dirty="0" smtClean="0"/>
              <a:t> </a:t>
            </a:r>
            <a:r>
              <a:rPr lang="ru-RU" sz="2000" dirty="0" err="1"/>
              <a:t>вучобы</a:t>
            </a:r>
            <a:r>
              <a:rPr lang="ru-RU" sz="2000" dirty="0"/>
              <a:t> </a:t>
            </a:r>
            <a:r>
              <a:rPr lang="ru-RU" sz="2000" dirty="0" err="1"/>
              <a:t>ў</a:t>
            </a:r>
            <a:r>
              <a:rPr lang="ru-RU" sz="2000" dirty="0"/>
              <a:t> </a:t>
            </a:r>
            <a:r>
              <a:rPr lang="ru-RU" sz="2000" dirty="0" err="1"/>
              <a:t>Акадэміі</a:t>
            </a:r>
            <a:r>
              <a:rPr lang="ru-RU" sz="2000" dirty="0"/>
              <a:t> </a:t>
            </a:r>
            <a:r>
              <a:rPr lang="ru-RU" sz="2000" dirty="0" err="1"/>
              <a:t>мастацтваў</a:t>
            </a:r>
            <a:r>
              <a:rPr lang="ru-RU" sz="2000" dirty="0"/>
              <a:t>, </a:t>
            </a:r>
            <a:r>
              <a:rPr lang="ru-RU" sz="2000" dirty="0" err="1"/>
              <a:t>Шаўчэнка</a:t>
            </a:r>
            <a:r>
              <a:rPr lang="ru-RU" sz="2000" dirty="0"/>
              <a:t> </a:t>
            </a:r>
            <a:r>
              <a:rPr lang="ru-RU" sz="2000" dirty="0" err="1"/>
              <a:t>знаёміцца</a:t>
            </a:r>
            <a:r>
              <a:rPr lang="ru-RU" sz="2000" dirty="0"/>
              <a:t> ​​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гісторыяй</a:t>
            </a:r>
            <a:r>
              <a:rPr lang="ru-RU" sz="2000" dirty="0"/>
              <a:t> сваёй </a:t>
            </a:r>
            <a:r>
              <a:rPr lang="ru-RU" sz="2000" dirty="0" err="1"/>
              <a:t>радзімы</a:t>
            </a:r>
            <a:r>
              <a:rPr lang="ru-RU" sz="2000" dirty="0"/>
              <a:t>, </a:t>
            </a:r>
            <a:r>
              <a:rPr lang="ru-RU" sz="2000" dirty="0" err="1"/>
              <a:t>Грэцыі</a:t>
            </a:r>
            <a:r>
              <a:rPr lang="ru-RU" sz="2000" dirty="0"/>
              <a:t>, Рыма,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лепшымі</a:t>
            </a:r>
            <a:r>
              <a:rPr lang="ru-RU" sz="2000" dirty="0"/>
              <a:t> </a:t>
            </a:r>
            <a:r>
              <a:rPr lang="ru-RU" sz="2000" dirty="0" err="1" smtClean="0"/>
              <a:t>творамі</a:t>
            </a:r>
            <a:r>
              <a:rPr lang="ru-RU" sz="2000" dirty="0" smtClean="0"/>
              <a:t> </a:t>
            </a:r>
            <a:r>
              <a:rPr lang="ru-RU" sz="2000" dirty="0" err="1"/>
              <a:t>пісьменнікаў</a:t>
            </a:r>
            <a:r>
              <a:rPr lang="ru-RU" sz="2000" dirty="0"/>
              <a:t> </a:t>
            </a:r>
            <a:r>
              <a:rPr lang="ru-RU" sz="2000" dirty="0" err="1"/>
              <a:t>Расіі</a:t>
            </a:r>
            <a:r>
              <a:rPr lang="ru-RU" sz="2000" dirty="0"/>
              <a:t> — </a:t>
            </a:r>
            <a:r>
              <a:rPr lang="ru-RU" sz="2000" dirty="0" err="1"/>
              <a:t>Пушкіна</a:t>
            </a:r>
            <a:r>
              <a:rPr lang="ru-RU" sz="2000" dirty="0"/>
              <a:t>, </a:t>
            </a:r>
            <a:r>
              <a:rPr lang="ru-RU" sz="2000" dirty="0" err="1"/>
              <a:t>Лермантава</a:t>
            </a:r>
            <a:r>
              <a:rPr lang="ru-RU" sz="2000" dirty="0"/>
              <a:t>, </a:t>
            </a:r>
            <a:r>
              <a:rPr lang="ru-RU" sz="2000" dirty="0" err="1"/>
              <a:t>Гогаля</a:t>
            </a:r>
            <a:r>
              <a:rPr lang="ru-RU" sz="2000" dirty="0"/>
              <a:t>; </a:t>
            </a:r>
            <a:r>
              <a:rPr lang="ru-RU" sz="2000" dirty="0" err="1"/>
              <a:t>чытае</a:t>
            </a:r>
            <a:r>
              <a:rPr lang="ru-RU" sz="2000" dirty="0"/>
              <a:t> </a:t>
            </a:r>
            <a:r>
              <a:rPr lang="ru-RU" sz="2000" dirty="0" err="1"/>
              <a:t>творы</a:t>
            </a:r>
            <a:r>
              <a:rPr lang="ru-RU" sz="2000" dirty="0"/>
              <a:t> </a:t>
            </a:r>
            <a:r>
              <a:rPr lang="ru-RU" sz="2000" dirty="0" err="1"/>
              <a:t>ўкраінскіх</a:t>
            </a:r>
            <a:r>
              <a:rPr lang="ru-RU" sz="2000" dirty="0"/>
              <a:t> </a:t>
            </a:r>
            <a:r>
              <a:rPr lang="ru-RU" sz="2000" dirty="0" err="1" smtClean="0"/>
              <a:t>пісьменнікаў.Таксама</a:t>
            </a:r>
            <a:r>
              <a:rPr lang="ru-RU" sz="2000" dirty="0" smtClean="0"/>
              <a:t> </a:t>
            </a:r>
            <a:r>
              <a:rPr lang="ru-RU" sz="2000" dirty="0" err="1"/>
              <a:t>ён</a:t>
            </a:r>
            <a:r>
              <a:rPr lang="ru-RU" sz="2000" dirty="0"/>
              <a:t> </a:t>
            </a:r>
            <a:r>
              <a:rPr lang="ru-RU" sz="2000" dirty="0" err="1" smtClean="0"/>
              <a:t>пачынае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пісаць</a:t>
            </a:r>
            <a:r>
              <a:rPr lang="ru-RU" sz="2000" dirty="0" smtClean="0"/>
              <a:t> свае </a:t>
            </a:r>
            <a:r>
              <a:rPr lang="ru-RU" sz="2000" dirty="0" err="1" smtClean="0"/>
              <a:t>творы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" name="Рисунок 2" descr="ю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404664"/>
            <a:ext cx="4496214" cy="5661248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51125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 1840-м </a:t>
            </a:r>
            <a:r>
              <a:rPr lang="ru-RU" sz="2000" dirty="0" err="1" smtClean="0"/>
              <a:t>годзе</a:t>
            </a:r>
            <a:r>
              <a:rPr lang="ru-RU" sz="2000" dirty="0" smtClean="0"/>
              <a:t> </a:t>
            </a:r>
            <a:r>
              <a:rPr lang="ru-RU" sz="2000" dirty="0" err="1" smtClean="0"/>
              <a:t>выйшаў</a:t>
            </a:r>
            <a:r>
              <a:rPr lang="ru-RU" sz="2000" dirty="0" smtClean="0"/>
              <a:t> </a:t>
            </a:r>
            <a:r>
              <a:rPr lang="ru-RU" sz="2000" dirty="0" err="1" smtClean="0"/>
              <a:t>збор</a:t>
            </a:r>
            <a:r>
              <a:rPr lang="ru-RU" sz="2000" dirty="0" smtClean="0"/>
              <a:t> </a:t>
            </a:r>
            <a:r>
              <a:rPr lang="ru-RU" sz="2000" dirty="0" err="1" smtClean="0"/>
              <a:t>твораў</a:t>
            </a:r>
            <a:r>
              <a:rPr lang="ru-RU" sz="2000" dirty="0" smtClean="0"/>
              <a:t> </a:t>
            </a:r>
            <a:r>
              <a:rPr lang="ru-RU" sz="2000" dirty="0" err="1" smtClean="0"/>
              <a:t>Шаўчэнкі</a:t>
            </a:r>
            <a:r>
              <a:rPr lang="ru-RU" sz="2000" dirty="0" smtClean="0"/>
              <a:t> «</a:t>
            </a:r>
            <a:r>
              <a:rPr lang="ru-RU" sz="2000" dirty="0" err="1" smtClean="0"/>
              <a:t>Кабзар</a:t>
            </a:r>
            <a:r>
              <a:rPr lang="ru-RU" sz="2000" dirty="0" smtClean="0"/>
              <a:t>», у </a:t>
            </a:r>
            <a:r>
              <a:rPr lang="ru-RU" sz="2000" dirty="0" err="1" smtClean="0"/>
              <a:t>якім</a:t>
            </a:r>
            <a:r>
              <a:rPr lang="ru-RU" sz="2000" dirty="0" smtClean="0"/>
              <a:t> было 8 </a:t>
            </a:r>
            <a:r>
              <a:rPr lang="ru-RU" sz="2000" dirty="0" err="1" smtClean="0"/>
              <a:t>твораў</a:t>
            </a:r>
            <a:r>
              <a:rPr lang="ru-RU" sz="2000" dirty="0" smtClean="0"/>
              <a:t>: "Думы мае ...", "</a:t>
            </a:r>
            <a:r>
              <a:rPr lang="ru-RU" sz="2000" dirty="0" err="1" smtClean="0"/>
              <a:t>Перабендзя</a:t>
            </a:r>
            <a:r>
              <a:rPr lang="ru-RU" sz="2000" dirty="0" smtClean="0"/>
              <a:t>", "</a:t>
            </a:r>
            <a:r>
              <a:rPr lang="ru-RU" sz="2000" dirty="0" err="1" smtClean="0"/>
              <a:t>Кацярына</a:t>
            </a:r>
            <a:r>
              <a:rPr lang="ru-RU" sz="2000" dirty="0" smtClean="0"/>
              <a:t>", "</a:t>
            </a:r>
            <a:r>
              <a:rPr lang="ru-RU" sz="2000" dirty="0" err="1" smtClean="0"/>
              <a:t>Таполя</a:t>
            </a:r>
            <a:r>
              <a:rPr lang="ru-RU" sz="2000" dirty="0" smtClean="0"/>
              <a:t>", "Думка", "Да </a:t>
            </a:r>
            <a:r>
              <a:rPr lang="ru-RU" sz="2000" dirty="0" err="1" smtClean="0"/>
              <a:t>Аснаўяненка</a:t>
            </a:r>
            <a:r>
              <a:rPr lang="ru-RU" sz="2000" dirty="0" smtClean="0"/>
              <a:t>", "</a:t>
            </a:r>
            <a:r>
              <a:rPr lang="ru-RU" sz="2000" dirty="0" err="1" smtClean="0"/>
              <a:t>Іван</a:t>
            </a:r>
            <a:r>
              <a:rPr lang="ru-RU" sz="2000" dirty="0" smtClean="0"/>
              <a:t> </a:t>
            </a:r>
            <a:r>
              <a:rPr lang="ru-RU" sz="2000" dirty="0" err="1" smtClean="0"/>
              <a:t>Падкова</a:t>
            </a:r>
            <a:r>
              <a:rPr lang="ru-RU" sz="2000" dirty="0" smtClean="0"/>
              <a:t>", "</a:t>
            </a:r>
            <a:r>
              <a:rPr lang="ru-RU" sz="2000" dirty="0" err="1" smtClean="0"/>
              <a:t>Тарасава</a:t>
            </a:r>
            <a:r>
              <a:rPr lang="ru-RU" sz="2000" dirty="0" smtClean="0"/>
              <a:t> </a:t>
            </a:r>
            <a:r>
              <a:rPr lang="ru-RU" sz="2000" dirty="0" err="1" smtClean="0"/>
              <a:t>ноч</a:t>
            </a:r>
            <a:r>
              <a:rPr lang="ru-RU" sz="2000" dirty="0" smtClean="0"/>
              <a:t>".</a:t>
            </a:r>
            <a:endParaRPr lang="ru-RU" sz="2000" dirty="0"/>
          </a:p>
        </p:txBody>
      </p:sp>
      <p:pic>
        <p:nvPicPr>
          <p:cNvPr id="3" name="Рисунок 2" descr="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2593" y="2204864"/>
            <a:ext cx="6001407" cy="4221088"/>
          </a:xfrm>
          <a:prstGeom prst="rect">
            <a:avLst/>
          </a:prstGeom>
        </p:spPr>
      </p:pic>
      <p:pic>
        <p:nvPicPr>
          <p:cNvPr id="4" name="Рисунок 3" descr="бб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88840"/>
            <a:ext cx="3203848" cy="4653136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149080"/>
            <a:ext cx="8892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 1843 Тарас </a:t>
            </a:r>
            <a:r>
              <a:rPr lang="ru-RU" sz="2000" dirty="0" err="1" smtClean="0"/>
              <a:t>Шаўчэнка</a:t>
            </a:r>
            <a:r>
              <a:rPr lang="ru-RU" sz="2000" dirty="0" smtClean="0"/>
              <a:t> разам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Яўгенам</a:t>
            </a:r>
            <a:r>
              <a:rPr lang="ru-RU" sz="2000" dirty="0" smtClean="0"/>
              <a:t> </a:t>
            </a:r>
            <a:r>
              <a:rPr lang="ru-RU" sz="2000" dirty="0" err="1" smtClean="0"/>
              <a:t>Грабёнкай</a:t>
            </a:r>
            <a:r>
              <a:rPr lang="ru-RU" sz="2000" dirty="0" smtClean="0"/>
              <a:t> </a:t>
            </a:r>
            <a:r>
              <a:rPr lang="ru-RU" sz="2000" dirty="0" err="1" smtClean="0"/>
              <a:t>прыязджае</a:t>
            </a:r>
            <a:r>
              <a:rPr lang="ru-RU" sz="2000" dirty="0" smtClean="0"/>
              <a:t> на </a:t>
            </a:r>
            <a:r>
              <a:rPr lang="ru-RU" sz="2000" dirty="0" err="1" smtClean="0"/>
              <a:t>Украіну</a:t>
            </a:r>
            <a:r>
              <a:rPr lang="ru-RU" sz="2000" dirty="0" smtClean="0"/>
              <a:t>. </a:t>
            </a:r>
            <a:r>
              <a:rPr lang="ru-RU" sz="2000" dirty="0" err="1" smtClean="0"/>
              <a:t>Ён</a:t>
            </a:r>
            <a:r>
              <a:rPr lang="ru-RU" sz="2000" dirty="0" smtClean="0"/>
              <a:t> </a:t>
            </a:r>
            <a:r>
              <a:rPr lang="ru-RU" sz="2000" dirty="0" err="1" smtClean="0"/>
              <a:t>падарожнічае</a:t>
            </a:r>
            <a:r>
              <a:rPr lang="ru-RU" sz="2000" dirty="0" smtClean="0"/>
              <a:t> па сёлах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гарадах</a:t>
            </a:r>
            <a:r>
              <a:rPr lang="ru-RU" sz="2000" dirty="0" smtClean="0"/>
              <a:t>, </a:t>
            </a:r>
            <a:r>
              <a:rPr lang="ru-RU" sz="2000" dirty="0" err="1" smtClean="0"/>
              <a:t>сустракаецца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простым народам, </a:t>
            </a:r>
            <a:r>
              <a:rPr lang="ru-RU" sz="2000" dirty="0" err="1" smtClean="0"/>
              <a:t>піша</a:t>
            </a:r>
            <a:r>
              <a:rPr lang="ru-RU" sz="2000" dirty="0" smtClean="0"/>
              <a:t> </a:t>
            </a:r>
            <a:r>
              <a:rPr lang="ru-RU" sz="2000" dirty="0" err="1" smtClean="0"/>
              <a:t>шэраг</a:t>
            </a:r>
            <a:r>
              <a:rPr lang="ru-RU" sz="2000" dirty="0" smtClean="0"/>
              <a:t> </a:t>
            </a:r>
            <a:r>
              <a:rPr lang="ru-RU" sz="2000" dirty="0" err="1" smtClean="0"/>
              <a:t>эцюдаў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эскізаў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У </a:t>
            </a:r>
            <a:r>
              <a:rPr lang="ru-RU" sz="2000" dirty="0" err="1" smtClean="0"/>
              <a:t>пачатку</a:t>
            </a:r>
            <a:r>
              <a:rPr lang="ru-RU" sz="2000" dirty="0" smtClean="0"/>
              <a:t> </a:t>
            </a:r>
            <a:r>
              <a:rPr lang="ru-RU" sz="2000" dirty="0" err="1" smtClean="0"/>
              <a:t>чэрвеня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наведвае</a:t>
            </a:r>
            <a:r>
              <a:rPr lang="ru-RU" sz="2000" dirty="0" smtClean="0"/>
              <a:t> </a:t>
            </a:r>
            <a:r>
              <a:rPr lang="ru-RU" sz="2000" dirty="0" err="1" smtClean="0"/>
              <a:t>Кіеў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Кіеўскую</a:t>
            </a:r>
            <a:r>
              <a:rPr lang="ru-RU" sz="2000" dirty="0" smtClean="0"/>
              <a:t> </a:t>
            </a:r>
            <a:r>
              <a:rPr lang="ru-RU" sz="2000" dirty="0" err="1" smtClean="0"/>
              <a:t>губерню</a:t>
            </a:r>
            <a:r>
              <a:rPr lang="ru-RU" sz="2000" dirty="0" smtClean="0"/>
              <a:t>, </a:t>
            </a:r>
            <a:r>
              <a:rPr lang="ru-RU" sz="2000" dirty="0" err="1" smtClean="0"/>
              <a:t>знаёміцца</a:t>
            </a:r>
            <a:r>
              <a:rPr lang="ru-RU" sz="2000" dirty="0" smtClean="0"/>
              <a:t> ​​</a:t>
            </a:r>
            <a:r>
              <a:rPr lang="ru-RU" sz="2000" dirty="0" err="1" smtClean="0"/>
              <a:t>са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студэнтамі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інтэлігенцыяй</a:t>
            </a:r>
            <a:r>
              <a:rPr lang="ru-RU" sz="2000" dirty="0" smtClean="0"/>
              <a:t>, </a:t>
            </a:r>
            <a:r>
              <a:rPr lang="ru-RU" sz="2000" dirty="0" err="1" smtClean="0"/>
              <a:t>вывучае</a:t>
            </a:r>
            <a:r>
              <a:rPr lang="ru-RU" sz="2000" dirty="0" smtClean="0"/>
              <a:t> </a:t>
            </a:r>
            <a:r>
              <a:rPr lang="ru-RU" sz="2000" dirty="0" err="1" smtClean="0"/>
              <a:t>гістарычныя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культурныя</a:t>
            </a:r>
            <a:r>
              <a:rPr lang="ru-RU" sz="2000" dirty="0" smtClean="0"/>
              <a:t> </a:t>
            </a:r>
            <a:r>
              <a:rPr lang="ru-RU" sz="2000" dirty="0" err="1" smtClean="0"/>
              <a:t>славутасці</a:t>
            </a:r>
            <a:r>
              <a:rPr lang="ru-RU" sz="2000" dirty="0" smtClean="0"/>
              <a:t>, </a:t>
            </a:r>
            <a:r>
              <a:rPr lang="ru-RU" sz="2000" dirty="0" err="1" smtClean="0"/>
              <a:t>запісвае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народныя</a:t>
            </a:r>
            <a:r>
              <a:rPr lang="ru-RU" sz="2000" dirty="0" smtClean="0"/>
              <a:t> </a:t>
            </a:r>
            <a:r>
              <a:rPr lang="ru-RU" sz="2000" dirty="0" err="1" smtClean="0"/>
              <a:t>песні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паданні</a:t>
            </a:r>
            <a:r>
              <a:rPr lang="ru-RU" sz="2000" dirty="0" smtClean="0"/>
              <a:t>, </a:t>
            </a:r>
            <a:r>
              <a:rPr lang="ru-RU" sz="2000" dirty="0" err="1" smtClean="0"/>
              <a:t>замалёўвае</a:t>
            </a:r>
            <a:r>
              <a:rPr lang="ru-RU" sz="2000" dirty="0" smtClean="0"/>
              <a:t> </a:t>
            </a:r>
            <a:r>
              <a:rPr lang="ru-RU" sz="2000" dirty="0" err="1" smtClean="0"/>
              <a:t>пейзажы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старадаўнюю</a:t>
            </a:r>
            <a:r>
              <a:rPr lang="ru-RU" sz="2000" dirty="0" smtClean="0"/>
              <a:t> </a:t>
            </a:r>
            <a:r>
              <a:rPr lang="ru-RU" sz="2000" dirty="0" err="1" smtClean="0"/>
              <a:t>архітэктуру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У </a:t>
            </a:r>
            <a:r>
              <a:rPr lang="ru-RU" sz="2000" dirty="0" err="1" smtClean="0"/>
              <a:t>канцы</a:t>
            </a:r>
            <a:r>
              <a:rPr lang="ru-RU" sz="2000" dirty="0" smtClean="0"/>
              <a:t> </a:t>
            </a:r>
            <a:r>
              <a:rPr lang="ru-RU" sz="2000" dirty="0" err="1" smtClean="0"/>
              <a:t>лютага</a:t>
            </a:r>
            <a:r>
              <a:rPr lang="ru-RU" sz="2000" dirty="0" smtClean="0"/>
              <a:t> 1844 г. </a:t>
            </a:r>
            <a:r>
              <a:rPr lang="ru-RU" sz="2000" dirty="0" err="1" smtClean="0"/>
              <a:t>Шаўчэнка</a:t>
            </a:r>
            <a:r>
              <a:rPr lang="ru-RU" sz="2000" dirty="0" smtClean="0"/>
              <a:t> </a:t>
            </a:r>
            <a:r>
              <a:rPr lang="ru-RU" sz="2000" dirty="0" err="1" smtClean="0"/>
              <a:t>вяртаецца</a:t>
            </a:r>
            <a:r>
              <a:rPr lang="ru-RU" sz="2000" dirty="0" smtClean="0"/>
              <a:t> </a:t>
            </a:r>
            <a:r>
              <a:rPr lang="ru-RU" sz="2000" dirty="0" err="1" smtClean="0"/>
              <a:t>ў</a:t>
            </a:r>
            <a:r>
              <a:rPr lang="ru-RU" sz="2000" dirty="0" smtClean="0"/>
              <a:t> </a:t>
            </a:r>
            <a:r>
              <a:rPr lang="ru-RU" sz="2000" dirty="0" err="1" smtClean="0"/>
              <a:t>Пецярбург</a:t>
            </a:r>
            <a:r>
              <a:rPr lang="ru-RU" sz="2000" dirty="0" smtClean="0"/>
              <a:t>, </a:t>
            </a:r>
            <a:r>
              <a:rPr lang="ru-RU" sz="2000" dirty="0" err="1" smtClean="0"/>
              <a:t>дзе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працягвае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навучанне</a:t>
            </a:r>
            <a:r>
              <a:rPr lang="ru-RU" sz="2000" dirty="0" smtClean="0"/>
              <a:t> </a:t>
            </a:r>
            <a:r>
              <a:rPr lang="ru-RU" sz="2000" dirty="0" err="1" smtClean="0"/>
              <a:t>ў</a:t>
            </a:r>
            <a:r>
              <a:rPr lang="ru-RU" sz="2000" dirty="0" smtClean="0"/>
              <a:t> </a:t>
            </a:r>
            <a:r>
              <a:rPr lang="ru-RU" sz="2000" dirty="0" err="1" smtClean="0"/>
              <a:t>Акадэміі</a:t>
            </a:r>
            <a:r>
              <a:rPr lang="ru-RU" sz="2000" dirty="0" smtClean="0"/>
              <a:t> </a:t>
            </a:r>
            <a:r>
              <a:rPr lang="ru-RU" sz="2000" dirty="0" err="1" smtClean="0"/>
              <a:t>Мастацтваў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" name="Рисунок 2" descr="old-kiev-dkkd-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74211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136</TotalTime>
  <Words>850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Тарас Шаўчэнка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Тарас Шаўчэнка</dc:title>
  <dc:creator>1</dc:creator>
  <cp:lastModifiedBy>1</cp:lastModifiedBy>
  <cp:revision>15</cp:revision>
  <dcterms:created xsi:type="dcterms:W3CDTF">2017-01-29T09:13:30Z</dcterms:created>
  <dcterms:modified xsi:type="dcterms:W3CDTF">2017-01-31T14:44:34Z</dcterms:modified>
</cp:coreProperties>
</file>