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0" autoAdjust="0"/>
  </p:normalViewPr>
  <p:slideViewPr>
    <p:cSldViewPr>
      <p:cViewPr varScale="1">
        <p:scale>
          <a:sx n="59" d="100"/>
          <a:sy n="59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1AD031-0F38-4934-9430-238B9A1592BD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CAC4ADD-8E2C-4A9C-8237-85DBE3F51B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be-x-old.wikipedia.org/wiki/%D0%A3%D0%BA%D1%80%D0%B0%D1%96%D0%BD%D0%B0" TargetMode="External"/><Relationship Id="rId13" Type="http://schemas.openxmlformats.org/officeDocument/2006/relationships/hyperlink" Target="https://be-x-old.wikipedia.org/wiki/1978" TargetMode="External"/><Relationship Id="rId3" Type="http://schemas.openxmlformats.org/officeDocument/2006/relationships/hyperlink" Target="https://be-x-old.wikipedia.org/wiki/%D0%A3%D1%88%D0%B0%D1%86%D0%BA%D1%96_%D1%80%D0%B0%D1%91%D0%BD" TargetMode="External"/><Relationship Id="rId7" Type="http://schemas.openxmlformats.org/officeDocument/2006/relationships/hyperlink" Target="https://be-x-old.wikipedia.org/wiki/1941" TargetMode="External"/><Relationship Id="rId12" Type="http://schemas.openxmlformats.org/officeDocument/2006/relationships/hyperlink" Target="https://be-x-old.wikipedia.org/wiki/1972" TargetMode="External"/><Relationship Id="rId2" Type="http://schemas.openxmlformats.org/officeDocument/2006/relationships/hyperlink" Target="https://be-x-old.wikipedia.org/wiki/%D0%91%D1%8B%D1%87%D0%BA%D1%96_(%D0%92%D1%96%D1%86%D0%B5%D0%B1%D1%81%D0%BA%D0%B0%D1%8F_%D0%B2%D0%BE%D0%B1%D0%BB%D0%B0%D1%81%D1%8C%D1%86%D1%8C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-x-old.wikipedia.org/wiki/%D0%A1%D0%B0%D1%8E%D0%B7_%D0%A1%D0%B0%D0%B2%D0%B5%D1%86%D0%BA%D1%96%D1%85_%D0%A1%D0%B0%D1%86%D1%8B%D1%8F%D0%BB%D1%96%D1%81%D1%82%D1%8B%D1%87%D0%BD%D1%8B%D1%85_%D0%A0%D1%8D%D1%81%D0%BF%D1%83%D0%B1%D0%BB%D1%96%D0%BA" TargetMode="External"/><Relationship Id="rId11" Type="http://schemas.openxmlformats.org/officeDocument/2006/relationships/hyperlink" Target="https://be-x-old.wikipedia.org/wiki/1956" TargetMode="External"/><Relationship Id="rId5" Type="http://schemas.openxmlformats.org/officeDocument/2006/relationships/hyperlink" Target="https://be-x-old.wikipedia.org/wiki/%D0%9D%D1%8F%D0%BC%D0%B5%D1%87%D1%87%D1%8B%D0%BD%D0%B0" TargetMode="External"/><Relationship Id="rId15" Type="http://schemas.openxmlformats.org/officeDocument/2006/relationships/hyperlink" Target="https://be-x-old.wikipedia.org/wiki/1974" TargetMode="External"/><Relationship Id="rId10" Type="http://schemas.openxmlformats.org/officeDocument/2006/relationships/hyperlink" Target="https://be-x-old.wikipedia.org/wiki/1947" TargetMode="External"/><Relationship Id="rId4" Type="http://schemas.openxmlformats.org/officeDocument/2006/relationships/hyperlink" Target="https://be-x-old.wikipedia.org/wiki/%D0%92%D1%96%D1%86%D0%B5%D0%B1%D1%81%D0%BA%D0%B0%D1%8F_%D0%B2%D0%BE%D0%B1%D0%BB%D0%B0%D1%81%D1%8C%D1%86%D1%8C" TargetMode="External"/><Relationship Id="rId9" Type="http://schemas.openxmlformats.org/officeDocument/2006/relationships/hyperlink" Target="https://be-x-old.wikipedia.org/wiki/%D0%A0%D0%B0%D0%B1%D0%BE%D1%87%D0%B0-%D0%A1%D1%8F%D0%BB%D1%8F%D0%BD%D1%81%D0%BA%D0%B0%D1%8F_%D0%A7%D1%8B%D1%80%D0%B2%D0%BE%D0%BD%D0%B0%D1%8F_%D0%90%D1%80%D0%BC%D1%96%D1%8F" TargetMode="External"/><Relationship Id="rId14" Type="http://schemas.openxmlformats.org/officeDocument/2006/relationships/hyperlink" Target="https://be-x-old.wikipedia.org/wiki/%D0%A1%D0%B0%D1%8E%D0%B7_%D0%BF%D1%96%D1%81%D1%8C%D0%BC%D0%B5%D0%BD%D1%8C%D0%BD%D1%96%D0%BA%D0%B0%D1%9E_%D0%91%D0%B5%D0%BB%D0%B0%D1%80%D1%83%D1%81%D1%9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be-x-old.wikipedia.org/wiki/1993" TargetMode="External"/><Relationship Id="rId3" Type="http://schemas.openxmlformats.org/officeDocument/2006/relationships/hyperlink" Target="https://be-x-old.wikipedia.org/wiki/%D0%9C%D0%B5%D0%BD%D1%81%D0%BA" TargetMode="External"/><Relationship Id="rId7" Type="http://schemas.openxmlformats.org/officeDocument/2006/relationships/hyperlink" Target="https://be-x-old.wikipedia.org/wiki/1980" TargetMode="External"/><Relationship Id="rId2" Type="http://schemas.openxmlformats.org/officeDocument/2006/relationships/hyperlink" Target="https://be-x-old.wikipedia.org/wiki/19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-x-old.wikipedia.org/wiki/1959" TargetMode="External"/><Relationship Id="rId5" Type="http://schemas.openxmlformats.org/officeDocument/2006/relationships/hyperlink" Target="https://be-x-old.wikipedia.org/wiki/1990" TargetMode="External"/><Relationship Id="rId4" Type="http://schemas.openxmlformats.org/officeDocument/2006/relationships/hyperlink" Target="https://be-x-old.wikipedia.org/w/index.php?title=%D0%92%D1%8F%D1%80%D1%85%D0%BE%D1%9E%D0%BD%D1%8B_%D0%A1%D0%B0%D0%B2%D0%B5%D1%82_%D0%91%D0%A1%D0%A1%D0%A0&amp;action=edit&amp;redlink=1" TargetMode="External"/><Relationship Id="rId9" Type="http://schemas.openxmlformats.org/officeDocument/2006/relationships/hyperlink" Target="https://be-x-old.wikipedia.org/w/index.php?title=%D0%9B%D1%96%D1%81%D1%82_42-%D1%85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e-x-old.wikipedia.org/wiki/22_%D1%87%D1%8D%D1%80%D0%B2%D0%B5%D0%BD%D1%8F" TargetMode="External"/><Relationship Id="rId3" Type="http://schemas.openxmlformats.org/officeDocument/2006/relationships/hyperlink" Target="https://be-x-old.wikipedia.org/wiki/%D0%A0%D0%B0%D1%81%D0%B5%D0%B9%D1%81%D0%BA%D0%B0%D1%8F_%D0%BC%D0%BE%D0%B2%D0%B0" TargetMode="External"/><Relationship Id="rId7" Type="http://schemas.openxmlformats.org/officeDocument/2006/relationships/hyperlink" Target="https://be-x-old.wikipedia.org/wiki/%D0%A7%D1%8D%D1%85%D1%96%D1%8F" TargetMode="External"/><Relationship Id="rId2" Type="http://schemas.openxmlformats.org/officeDocument/2006/relationships/hyperlink" Target="https://be-x-old.wikipedia.org/wiki/%D0%91%D0%B5%D0%BB%D0%B0%D1%80%D1%83%D1%81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-x-old.wikipedia.org/wiki/%D0%9D%D1%8F%D0%BC%D0%B5%D1%87%D1%87%D1%8B%D0%BD%D0%B0" TargetMode="External"/><Relationship Id="rId5" Type="http://schemas.openxmlformats.org/officeDocument/2006/relationships/hyperlink" Target="https://be-x-old.wikipedia.org/wiki/%D0%A4%D1%96%D0%BD%D0%BB%D1%8F%D0%BD%D0%B4%D1%8B%D1%8F" TargetMode="External"/><Relationship Id="rId10" Type="http://schemas.openxmlformats.org/officeDocument/2006/relationships/hyperlink" Target="https://be-x-old.wikipedia.org/wiki/%D0%A3%D1%81%D1%85%D0%BE%D0%B4%D0%BD%D1%96%D1%8F_%D0%BC%D0%BE%D0%B3%D1%96%D0%BB%D0%BA%D1%96" TargetMode="External"/><Relationship Id="rId4" Type="http://schemas.openxmlformats.org/officeDocument/2006/relationships/hyperlink" Target="https://be-x-old.wikipedia.org/wiki/1990-%D1%8F" TargetMode="External"/><Relationship Id="rId9" Type="http://schemas.openxmlformats.org/officeDocument/2006/relationships/hyperlink" Target="https://be-x-old.wikipedia.org/wiki/200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305800" cy="1266820"/>
          </a:xfrm>
        </p:spPr>
        <p:txBody>
          <a:bodyPr/>
          <a:lstStyle/>
          <a:p>
            <a:r>
              <a:rPr lang="vi-VN" b="1" dirty="0" smtClean="0"/>
              <a:t>Васі́ль Уладзі́м</a:t>
            </a:r>
            <a:r>
              <a:rPr lang="be-BY" b="1" dirty="0" smtClean="0"/>
              <a:t>і</a:t>
            </a:r>
            <a:r>
              <a:rPr lang="vi-VN" b="1" dirty="0" smtClean="0"/>
              <a:t>равіч Бы́каў</a:t>
            </a:r>
            <a:endParaRPr lang="ru-RU" dirty="0"/>
          </a:p>
        </p:txBody>
      </p:sp>
      <p:pic>
        <p:nvPicPr>
          <p:cNvPr id="1026" name="Picture 2" descr="C:\Documents and Settings\user\Рабочий стол\220px-Vasil_Byk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86058"/>
            <a:ext cx="4714908" cy="38576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498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Узнагароды Васіля Быкава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14488"/>
            <a:ext cx="10118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«"/>
            </a:pPr>
            <a:r>
              <a:rPr lang="be-BY" sz="2000" dirty="0" smtClean="0"/>
              <a:t>Залатая Зорка Героя Сацыялістычнай працы</a:t>
            </a:r>
          </a:p>
          <a:p>
            <a:pPr>
              <a:buFont typeface="Wingdings" pitchFamily="2" charset="2"/>
              <a:buChar char="«"/>
            </a:pPr>
            <a:r>
              <a:rPr lang="be-BY" sz="2000" dirty="0" smtClean="0"/>
              <a:t>Ордэн Айчыннай вайны І ступені</a:t>
            </a:r>
          </a:p>
          <a:p>
            <a:pPr>
              <a:buFont typeface="Wingdings" pitchFamily="2" charset="2"/>
              <a:buChar char="«"/>
            </a:pPr>
            <a:r>
              <a:rPr lang="be-BY" sz="2000" dirty="0" smtClean="0"/>
              <a:t>Народны пісьменнік Беларусі</a:t>
            </a:r>
          </a:p>
          <a:p>
            <a:pPr>
              <a:buFont typeface="Wingdings" pitchFamily="2" charset="2"/>
              <a:buChar char="«"/>
            </a:pPr>
            <a:r>
              <a:rPr lang="be-BY" sz="2000" dirty="0" smtClean="0"/>
              <a:t>Ленінская прэмія за аповесць “Знак бяды”</a:t>
            </a:r>
          </a:p>
          <a:p>
            <a:pPr>
              <a:buFont typeface="Wingdings" pitchFamily="2" charset="2"/>
              <a:buChar char="«"/>
            </a:pPr>
            <a:r>
              <a:rPr lang="be-BY" sz="2000" dirty="0" smtClean="0"/>
              <a:t>Дзяржаўная прэмія Беларусі імя Я.Коласа за аповесці “Воўчая зграя”, “Яго батальён”</a:t>
            </a:r>
          </a:p>
          <a:p>
            <a:pPr>
              <a:buFont typeface="Wingdings" pitchFamily="2" charset="2"/>
              <a:buChar char="«"/>
            </a:pPr>
            <a:r>
              <a:rPr lang="be-BY" sz="2000" dirty="0" smtClean="0"/>
              <a:t>Прэстыжная расейская прэмія “Трыумф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28860" y="214290"/>
            <a:ext cx="3562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Біяграфія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357298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Нарадзіўся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вёсцы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Бычкі (Віцебская вобласьць)"/>
              </a:rPr>
              <a:t>Бычкі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Ушацкі раён"/>
              </a:rPr>
              <a:t>Ўшацкага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Ушацкі раён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Ушацкі раён"/>
              </a:rPr>
              <a:t>раёну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Віцебская вобласьць"/>
              </a:rPr>
              <a:t>Віцебскай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Віцебская вобласьць"/>
              </a:rPr>
              <a:t>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Віцебская вобласьць"/>
              </a:rPr>
              <a:t>вобласьці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Вучыўся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скульптурным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аддзяленьні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Віцебскай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мастацкай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навучальні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Скончыў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экстэрнам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Кубліцкую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сярэднюю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школу.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 tooltip="Нямеччына"/>
              </a:rPr>
              <a:t>Нямеччына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напала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Саюз Савецкіх Сацыялістычных Рэспублік"/>
              </a:rPr>
              <a:t>СССР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1941"/>
              </a:rPr>
              <a:t>1941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годзе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знаходзіўся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Украіна"/>
              </a:rPr>
              <a:t>Ўкраіне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Спачатку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сямнаццацігадовы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Быкаў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капаў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раншэі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пасьля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пайшоў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добраахвотнікам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Рабоча-Сялянская Чырвоная Армія"/>
              </a:rPr>
              <a:t>Чырвоную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Рабоча-Сялянская Чырвоная Армія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 tooltip="Рабоча-Сялянская Чырвоная Армія"/>
              </a:rPr>
              <a:t>Армію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двойчы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паранены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дэмабілізацыі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1947"/>
              </a:rPr>
              <a:t>1947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годзе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працаваў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мастаком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гарадзенскіх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мастацкіх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майстэрнях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стыльрэдактарам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абласной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газэты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«Гродзенская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праўда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У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1956"/>
              </a:rPr>
              <a:t>1956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1972"/>
              </a:rPr>
              <a:t>1972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гадах 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літсупрацоўнік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літкансультант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газэты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«Гродзенская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праўда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у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1972"/>
              </a:rPr>
              <a:t>1972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1978"/>
              </a:rPr>
              <a:t>1978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гадах 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сакратар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Гарадзенскага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абласнога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аддзяленьня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4" tooltip="Саюз пісьменьнікаў Беларусі"/>
              </a:rPr>
              <a:t>СП БССР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5" tooltip="1974"/>
              </a:rPr>
              <a:t>1974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годзе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Васіль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Быкаў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узнагароджаны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Дзяржаўнай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прэміяй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СССР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аповесьці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Абэліск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Дажыць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сьвітаньня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4817116" cy="34851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099" name="Picture 3" descr="C:\Documents and Settings\user\Рабочий стол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643314"/>
            <a:ext cx="3641129" cy="28582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214422"/>
            <a:ext cx="7286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 </a:t>
            </a:r>
            <a:r>
              <a:rPr lang="ru-RU" sz="2800" dirty="0" smtClean="0"/>
              <a:t> У </a:t>
            </a:r>
            <a:r>
              <a:rPr lang="ru-RU" sz="2800" dirty="0" smtClean="0">
                <a:hlinkClick r:id="rId2" tooltip="1978"/>
              </a:rPr>
              <a:t>1978</a:t>
            </a:r>
            <a:r>
              <a:rPr lang="ru-RU" sz="2800" dirty="0"/>
              <a:t> </a:t>
            </a:r>
            <a:r>
              <a:rPr lang="ru-RU" sz="2800" dirty="0" err="1"/>
              <a:t>годзе</a:t>
            </a:r>
            <a:r>
              <a:rPr lang="ru-RU" sz="2800" dirty="0"/>
              <a:t> </a:t>
            </a:r>
            <a:r>
              <a:rPr lang="ru-RU" sz="2800" dirty="0" err="1"/>
              <a:t>пераехаў</a:t>
            </a:r>
            <a:r>
              <a:rPr lang="ru-RU" sz="2800" dirty="0"/>
              <a:t> у </a:t>
            </a:r>
            <a:r>
              <a:rPr lang="ru-RU" sz="2800" dirty="0" err="1">
                <a:hlinkClick r:id="rId3" tooltip="Менск"/>
              </a:rPr>
              <a:t>Менск</a:t>
            </a:r>
            <a:r>
              <a:rPr lang="ru-RU" sz="2800" dirty="0"/>
              <a:t>. </a:t>
            </a:r>
            <a:r>
              <a:rPr lang="ru-RU" sz="2800" dirty="0" err="1"/>
              <a:t>Некалькі</a:t>
            </a:r>
            <a:r>
              <a:rPr lang="ru-RU" sz="2800" dirty="0"/>
              <a:t> </a:t>
            </a:r>
            <a:r>
              <a:rPr lang="ru-RU" sz="2800" dirty="0" err="1"/>
              <a:t>разоў</a:t>
            </a:r>
            <a:r>
              <a:rPr lang="ru-RU" sz="2800" dirty="0"/>
              <a:t> </a:t>
            </a:r>
            <a:r>
              <a:rPr lang="ru-RU" sz="2800" dirty="0" err="1"/>
              <a:t>абіраўся</a:t>
            </a:r>
            <a:r>
              <a:rPr lang="ru-RU" sz="2800" dirty="0"/>
              <a:t> </a:t>
            </a:r>
            <a:r>
              <a:rPr lang="ru-RU" sz="2800" dirty="0" err="1"/>
              <a:t>дэпутатам</a:t>
            </a:r>
            <a:r>
              <a:rPr lang="ru-RU" sz="2800" dirty="0"/>
              <a:t> </a:t>
            </a:r>
            <a:r>
              <a:rPr lang="ru-RU" sz="2800" dirty="0" err="1">
                <a:hlinkClick r:id="rId4" tooltip="Вярхоўны Савет БССР (старонка не існуе)"/>
              </a:rPr>
              <a:t>Вярхоўнага</a:t>
            </a:r>
            <a:r>
              <a:rPr lang="ru-RU" sz="2800" dirty="0">
                <a:hlinkClick r:id="rId4" tooltip="Вярхоўны Савет БССР (старонка не існуе)"/>
              </a:rPr>
              <a:t> </a:t>
            </a:r>
            <a:r>
              <a:rPr lang="ru-RU" sz="2800" dirty="0" err="1">
                <a:hlinkClick r:id="rId4" tooltip="Вярхоўны Савет БССР (старонка не існуе)"/>
              </a:rPr>
              <a:t>Савету</a:t>
            </a:r>
            <a:r>
              <a:rPr lang="ru-RU" sz="2800" dirty="0">
                <a:hlinkClick r:id="rId4" tooltip="Вярхоўны Савет БССР (старонка не існуе)"/>
              </a:rPr>
              <a:t> </a:t>
            </a:r>
            <a:r>
              <a:rPr lang="ru-RU" sz="2800" dirty="0" smtClean="0">
                <a:hlinkClick r:id="rId4" tooltip="Вярхоўны Савет БССР (старонка не існуе)"/>
              </a:rPr>
              <a:t>БССР</a:t>
            </a:r>
            <a:r>
              <a:rPr lang="ru-RU" sz="2800" dirty="0" smtClean="0"/>
              <a:t>. </a:t>
            </a:r>
            <a:r>
              <a:rPr lang="ru-RU" sz="2800" dirty="0"/>
              <a:t>У </a:t>
            </a:r>
            <a:r>
              <a:rPr lang="ru-RU" sz="2800" dirty="0">
                <a:hlinkClick r:id="rId5" tooltip="1990"/>
              </a:rPr>
              <a:t>1990</a:t>
            </a:r>
            <a:r>
              <a:rPr lang="ru-RU" sz="2800" dirty="0"/>
              <a:t> </a:t>
            </a:r>
            <a:r>
              <a:rPr lang="ru-RU" sz="2800" dirty="0" err="1"/>
              <a:t>годзе</a:t>
            </a:r>
            <a:r>
              <a:rPr lang="ru-RU" sz="2800" dirty="0"/>
              <a:t> </a:t>
            </a:r>
            <a:r>
              <a:rPr lang="ru-RU" sz="2800" dirty="0" err="1"/>
              <a:t>абраны</a:t>
            </a:r>
            <a:r>
              <a:rPr lang="ru-RU" sz="2800" dirty="0"/>
              <a:t> </a:t>
            </a:r>
            <a:r>
              <a:rPr lang="ru-RU" sz="2800" dirty="0" err="1"/>
              <a:t>прэзыдэнтам</a:t>
            </a:r>
            <a:r>
              <a:rPr lang="ru-RU" sz="2800" dirty="0"/>
              <a:t> </a:t>
            </a:r>
            <a:r>
              <a:rPr lang="ru-RU" sz="2800" dirty="0" err="1"/>
              <a:t>Згуртаваньня</a:t>
            </a:r>
            <a:r>
              <a:rPr lang="ru-RU" sz="2800" dirty="0"/>
              <a:t> </a:t>
            </a:r>
            <a:r>
              <a:rPr lang="ru-RU" sz="2800" dirty="0" err="1"/>
              <a:t>беларусаў</a:t>
            </a:r>
            <a:r>
              <a:rPr lang="ru-RU" sz="2800" dirty="0"/>
              <a:t> </a:t>
            </a:r>
            <a:r>
              <a:rPr lang="ru-RU" sz="2800" dirty="0" err="1"/>
              <a:t>сьвету</a:t>
            </a:r>
            <a:r>
              <a:rPr lang="ru-RU" sz="2800" dirty="0"/>
              <a:t> «</a:t>
            </a:r>
            <a:r>
              <a:rPr lang="ru-RU" sz="2800" dirty="0" err="1"/>
              <a:t>Бацькаўшчына</a:t>
            </a:r>
            <a:r>
              <a:rPr lang="ru-RU" sz="2800" dirty="0"/>
              <a:t>». </a:t>
            </a:r>
            <a:r>
              <a:rPr lang="ru-RU" sz="2800" dirty="0" err="1"/>
              <a:t>Ганаровы</a:t>
            </a:r>
            <a:r>
              <a:rPr lang="ru-RU" sz="2800" dirty="0"/>
              <a:t> </a:t>
            </a:r>
            <a:r>
              <a:rPr lang="ru-RU" sz="2800" dirty="0" err="1"/>
              <a:t>грамадзянін</a:t>
            </a:r>
            <a:r>
              <a:rPr lang="ru-RU" sz="2800" dirty="0"/>
              <a:t> </a:t>
            </a:r>
            <a:r>
              <a:rPr lang="ru-RU" sz="2800" dirty="0" err="1"/>
              <a:t>Ушацкага</a:t>
            </a:r>
            <a:r>
              <a:rPr lang="ru-RU" sz="2800" dirty="0"/>
              <a:t> </a:t>
            </a:r>
            <a:r>
              <a:rPr lang="ru-RU" sz="2800" dirty="0" err="1"/>
              <a:t>раёну</a:t>
            </a:r>
            <a:r>
              <a:rPr lang="ru-RU" sz="2800" dirty="0"/>
              <a:t> </a:t>
            </a:r>
            <a:r>
              <a:rPr lang="ru-RU" sz="2800" dirty="0" err="1"/>
              <a:t>Віцебскай</a:t>
            </a:r>
            <a:r>
              <a:rPr lang="ru-RU" sz="2800" dirty="0"/>
              <a:t> </a:t>
            </a:r>
            <a:r>
              <a:rPr lang="ru-RU" sz="2800" dirty="0" err="1"/>
              <a:t>вобласьці</a:t>
            </a:r>
            <a:r>
              <a:rPr lang="ru-RU" sz="2800" dirty="0"/>
              <a:t>. </a:t>
            </a:r>
            <a:r>
              <a:rPr lang="ru-RU" sz="2800" dirty="0" err="1"/>
              <a:t>Сябра</a:t>
            </a:r>
            <a:r>
              <a:rPr lang="ru-RU" sz="2800" dirty="0"/>
              <a:t> СП СССР </a:t>
            </a:r>
            <a:r>
              <a:rPr lang="ru-RU" sz="2800" dirty="0" err="1"/>
              <a:t>з</a:t>
            </a:r>
            <a:r>
              <a:rPr lang="ru-RU" sz="2800" dirty="0"/>
              <a:t> </a:t>
            </a:r>
            <a:r>
              <a:rPr lang="ru-RU" sz="2800" dirty="0">
                <a:hlinkClick r:id="rId6" tooltip="1959"/>
              </a:rPr>
              <a:t>1959</a:t>
            </a:r>
            <a:r>
              <a:rPr lang="ru-RU" sz="2800" dirty="0"/>
              <a:t> году. З </a:t>
            </a:r>
            <a:r>
              <a:rPr lang="ru-RU" sz="2800" dirty="0">
                <a:hlinkClick r:id="rId7" tooltip="1980"/>
              </a:rPr>
              <a:t>1980</a:t>
            </a:r>
            <a:r>
              <a:rPr lang="ru-RU" sz="2800" dirty="0"/>
              <a:t> году — народны </a:t>
            </a:r>
            <a:r>
              <a:rPr lang="ru-RU" sz="2800" dirty="0" err="1"/>
              <a:t>пісьменьнік</a:t>
            </a:r>
            <a:r>
              <a:rPr lang="ru-RU" sz="2800" dirty="0"/>
              <a:t> БССР. У </a:t>
            </a:r>
            <a:r>
              <a:rPr lang="ru-RU" sz="2800" dirty="0">
                <a:hlinkClick r:id="rId8" tooltip="1993"/>
              </a:rPr>
              <a:t>1993</a:t>
            </a:r>
            <a:r>
              <a:rPr lang="ru-RU" sz="2800" dirty="0"/>
              <a:t>падпісаў «</a:t>
            </a:r>
            <a:r>
              <a:rPr lang="ru-RU" sz="2800" dirty="0" err="1">
                <a:hlinkClick r:id="rId9" tooltip="Ліст 42-х (старонка не існуе)"/>
              </a:rPr>
              <a:t>Ліст</a:t>
            </a:r>
            <a:r>
              <a:rPr lang="ru-RU" sz="2800" dirty="0">
                <a:hlinkClick r:id="rId9" tooltip="Ліст 42-х (старонка не існуе)"/>
              </a:rPr>
              <a:t> 42-х</a:t>
            </a:r>
            <a:r>
              <a:rPr lang="ru-RU" sz="2800" dirty="0"/>
              <a:t>» </a:t>
            </a:r>
            <a:r>
              <a:rPr lang="ru-RU" sz="2800" dirty="0" err="1"/>
              <a:t>Барысу</a:t>
            </a:r>
            <a:r>
              <a:rPr lang="ru-RU" sz="2800" dirty="0"/>
              <a:t> </a:t>
            </a:r>
            <a:r>
              <a:rPr lang="ru-RU" sz="2800" dirty="0" err="1"/>
              <a:t>Ельцыну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57166"/>
            <a:ext cx="5715040" cy="59605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428604"/>
            <a:ext cx="61436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Па-за</a:t>
            </a:r>
            <a:r>
              <a:rPr lang="ru-RU" sz="2400" dirty="0"/>
              <a:t> </a:t>
            </a:r>
            <a:r>
              <a:rPr lang="ru-RU" sz="2400" dirty="0" err="1"/>
              <a:t>межамі</a:t>
            </a:r>
            <a:r>
              <a:rPr lang="ru-RU" sz="2400" dirty="0"/>
              <a:t> </a:t>
            </a:r>
            <a:r>
              <a:rPr lang="ru-RU" sz="2400" dirty="0" err="1">
                <a:hlinkClick r:id="rId2" tooltip="Беларусь"/>
              </a:rPr>
              <a:t>Беларусі</a:t>
            </a:r>
            <a:r>
              <a:rPr lang="ru-RU" sz="2400" dirty="0"/>
              <a:t> </a:t>
            </a:r>
            <a:r>
              <a:rPr lang="ru-RU" sz="2400" dirty="0" err="1"/>
              <a:t>Быкаў</a:t>
            </a:r>
            <a:r>
              <a:rPr lang="ru-RU" sz="2400" dirty="0"/>
              <a:t>, </a:t>
            </a:r>
            <a:r>
              <a:rPr lang="ru-RU" sz="2400" dirty="0" err="1"/>
              <a:t>бадай</a:t>
            </a:r>
            <a:r>
              <a:rPr lang="ru-RU" sz="2400" dirty="0"/>
              <a:t>, </a:t>
            </a:r>
            <a:r>
              <a:rPr lang="ru-RU" sz="2400" dirty="0" err="1"/>
              <a:t>найбольш</a:t>
            </a:r>
            <a:r>
              <a:rPr lang="ru-RU" sz="2400" dirty="0"/>
              <a:t> </a:t>
            </a:r>
            <a:r>
              <a:rPr lang="ru-RU" sz="2400" dirty="0" err="1"/>
              <a:t>вядомы</a:t>
            </a:r>
            <a:r>
              <a:rPr lang="ru-RU" sz="2400" dirty="0"/>
              <a:t> </a:t>
            </a:r>
            <a:r>
              <a:rPr lang="ru-RU" sz="2400" dirty="0" err="1"/>
              <a:t>беларускі</a:t>
            </a:r>
            <a:r>
              <a:rPr lang="ru-RU" sz="2400" dirty="0"/>
              <a:t> </a:t>
            </a:r>
            <a:r>
              <a:rPr lang="ru-RU" sz="2400" dirty="0" err="1"/>
              <a:t>аўтар</a:t>
            </a:r>
            <a:r>
              <a:rPr lang="ru-RU" sz="2400" dirty="0"/>
              <a:t>. </a:t>
            </a:r>
            <a:r>
              <a:rPr lang="ru-RU" sz="2400" dirty="0" err="1"/>
              <a:t>Яшчэ</a:t>
            </a:r>
            <a:r>
              <a:rPr lang="ru-RU" sz="2400" dirty="0"/>
              <a:t> за </a:t>
            </a:r>
            <a:r>
              <a:rPr lang="ru-RU" sz="2400" dirty="0" err="1"/>
              <a:t>савецкім</a:t>
            </a:r>
            <a:r>
              <a:rPr lang="ru-RU" sz="2400" dirty="0"/>
              <a:t> часам </a:t>
            </a:r>
            <a:r>
              <a:rPr lang="ru-RU" sz="2400" dirty="0" err="1"/>
              <a:t>яго</a:t>
            </a:r>
            <a:r>
              <a:rPr lang="ru-RU" sz="2400" dirty="0"/>
              <a:t> </a:t>
            </a:r>
            <a:r>
              <a:rPr lang="ru-RU" sz="2400" dirty="0" err="1"/>
              <a:t>творы</a:t>
            </a:r>
            <a:r>
              <a:rPr lang="ru-RU" sz="2400" dirty="0"/>
              <a:t> </a:t>
            </a:r>
            <a:r>
              <a:rPr lang="ru-RU" sz="2400" dirty="0" err="1"/>
              <a:t>былі</a:t>
            </a:r>
            <a:r>
              <a:rPr lang="ru-RU" sz="2400" dirty="0"/>
              <a:t> </a:t>
            </a:r>
            <a:r>
              <a:rPr lang="ru-RU" sz="2400" dirty="0" err="1"/>
              <a:t>перакладзеныя</a:t>
            </a:r>
            <a:r>
              <a:rPr lang="ru-RU" sz="2400" dirty="0"/>
              <a:t> на </a:t>
            </a:r>
            <a:r>
              <a:rPr lang="ru-RU" sz="2400" dirty="0" err="1"/>
              <a:t>розныя</a:t>
            </a:r>
            <a:r>
              <a:rPr lang="ru-RU" sz="2400" dirty="0"/>
              <a:t> </a:t>
            </a:r>
            <a:r>
              <a:rPr lang="ru-RU" sz="2400" dirty="0" err="1"/>
              <a:t>мовы</a:t>
            </a:r>
            <a:r>
              <a:rPr lang="ru-RU" sz="2400" dirty="0"/>
              <a:t>, </a:t>
            </a:r>
            <a:r>
              <a:rPr lang="ru-RU" sz="2400" dirty="0" err="1"/>
              <a:t>прычым</a:t>
            </a:r>
            <a:r>
              <a:rPr lang="ru-RU" sz="2400" dirty="0"/>
              <a:t> </a:t>
            </a:r>
            <a:r>
              <a:rPr lang="ru-RU" sz="2400" dirty="0" err="1"/>
              <a:t>большасьць</a:t>
            </a:r>
            <a:r>
              <a:rPr lang="ru-RU" sz="2400" dirty="0"/>
              <a:t> </a:t>
            </a:r>
            <a:r>
              <a:rPr lang="ru-RU" sz="2400" dirty="0" err="1"/>
              <a:t>перакладаў</a:t>
            </a:r>
            <a:r>
              <a:rPr lang="ru-RU" sz="2400" dirty="0"/>
              <a:t> </a:t>
            </a:r>
            <a:r>
              <a:rPr lang="ru-RU" sz="2400" dirty="0" err="1"/>
              <a:t>на</a:t>
            </a:r>
            <a:r>
              <a:rPr lang="ru-RU" sz="2400" dirty="0"/>
              <a:t> </a:t>
            </a:r>
            <a:r>
              <a:rPr lang="ru-RU" sz="2400" dirty="0" err="1">
                <a:hlinkClick r:id="rId3" tooltip="Расейская мова"/>
              </a:rPr>
              <a:t>расейскую</a:t>
            </a:r>
            <a:r>
              <a:rPr lang="ru-RU" sz="2400" dirty="0">
                <a:hlinkClick r:id="rId3" tooltip="Расейская мова"/>
              </a:rPr>
              <a:t> </a:t>
            </a:r>
            <a:r>
              <a:rPr lang="ru-RU" sz="2400" dirty="0" err="1">
                <a:hlinkClick r:id="rId3" tooltip="Расейская мова"/>
              </a:rPr>
              <a:t>мову</a:t>
            </a:r>
            <a:r>
              <a:rPr lang="ru-RU" sz="2400" dirty="0"/>
              <a:t> была </a:t>
            </a:r>
            <a:r>
              <a:rPr lang="ru-RU" sz="2400" dirty="0" err="1"/>
              <a:t>зробленая</a:t>
            </a:r>
            <a:r>
              <a:rPr lang="ru-RU" sz="2400" dirty="0"/>
              <a:t> </a:t>
            </a:r>
            <a:r>
              <a:rPr lang="ru-RU" sz="2400" dirty="0" err="1"/>
              <a:t>самім</a:t>
            </a:r>
            <a:r>
              <a:rPr lang="ru-RU" sz="2400" dirty="0"/>
              <a:t> </a:t>
            </a:r>
            <a:r>
              <a:rPr lang="ru-RU" sz="2400" dirty="0" err="1"/>
              <a:t>пісьменьнікам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Нападкі</a:t>
            </a:r>
            <a:r>
              <a:rPr lang="ru-RU" sz="2400" dirty="0"/>
              <a:t> на </a:t>
            </a:r>
            <a:r>
              <a:rPr lang="ru-RU" sz="2400" dirty="0" err="1"/>
              <a:t>Васіля</a:t>
            </a:r>
            <a:r>
              <a:rPr lang="ru-RU" sz="2400" dirty="0"/>
              <a:t> </a:t>
            </a:r>
            <a:r>
              <a:rPr lang="ru-RU" sz="2400" dirty="0" err="1"/>
              <a:t>Быкава</a:t>
            </a:r>
            <a:r>
              <a:rPr lang="ru-RU" sz="2400" dirty="0"/>
              <a:t>, </a:t>
            </a:r>
            <a:r>
              <a:rPr lang="ru-RU" sz="2400" dirty="0" err="1"/>
              <a:t>якія</a:t>
            </a:r>
            <a:r>
              <a:rPr lang="ru-RU" sz="2400" dirty="0"/>
              <a:t> </a:t>
            </a:r>
            <a:r>
              <a:rPr lang="ru-RU" sz="2400" dirty="0" err="1"/>
              <a:t>пачаліся</a:t>
            </a:r>
            <a:r>
              <a:rPr lang="ru-RU" sz="2400" dirty="0"/>
              <a:t> </a:t>
            </a:r>
            <a:r>
              <a:rPr lang="ru-RU" sz="2400" dirty="0" err="1"/>
              <a:t>на</a:t>
            </a:r>
            <a:r>
              <a:rPr lang="ru-RU" sz="2400" dirty="0"/>
              <a:t> </a:t>
            </a:r>
            <a:r>
              <a:rPr lang="ru-RU" sz="2400" dirty="0" err="1"/>
              <a:t>радзіме</a:t>
            </a:r>
            <a:r>
              <a:rPr lang="ru-RU" sz="2400" dirty="0"/>
              <a:t> </a:t>
            </a:r>
            <a:r>
              <a:rPr lang="ru-RU" sz="2400" dirty="0" err="1"/>
              <a:t>ў</a:t>
            </a:r>
            <a:r>
              <a:rPr lang="ru-RU" sz="2400" dirty="0"/>
              <a:t> </a:t>
            </a:r>
            <a:r>
              <a:rPr lang="ru-RU" sz="2400" dirty="0" err="1"/>
              <a:t>сярэдзіне</a:t>
            </a:r>
            <a:r>
              <a:rPr lang="ru-RU" sz="2400" dirty="0"/>
              <a:t> </a:t>
            </a:r>
            <a:r>
              <a:rPr lang="ru-RU" sz="2400" dirty="0">
                <a:hlinkClick r:id="rId4" tooltip="1990-я"/>
              </a:rPr>
              <a:t>1990-х</a:t>
            </a:r>
            <a:r>
              <a:rPr lang="ru-RU" sz="2400" dirty="0"/>
              <a:t> </a:t>
            </a:r>
            <a:r>
              <a:rPr lang="ru-RU" sz="2400" dirty="0" err="1"/>
              <a:t>гадоў</a:t>
            </a:r>
            <a:r>
              <a:rPr lang="ru-RU" sz="2400" dirty="0"/>
              <a:t>, </a:t>
            </a:r>
            <a:r>
              <a:rPr lang="ru-RU" sz="2400" dirty="0" err="1"/>
              <a:t>і</a:t>
            </a:r>
            <a:r>
              <a:rPr lang="ru-RU" sz="2400" dirty="0"/>
              <a:t> стан </a:t>
            </a:r>
            <a:r>
              <a:rPr lang="ru-RU" sz="2400" dirty="0" err="1"/>
              <a:t>здароўя</a:t>
            </a:r>
            <a:r>
              <a:rPr lang="ru-RU" sz="2400" dirty="0"/>
              <a:t> </a:t>
            </a:r>
            <a:r>
              <a:rPr lang="ru-RU" sz="2400" dirty="0" err="1"/>
              <a:t>сталі</a:t>
            </a:r>
            <a:r>
              <a:rPr lang="ru-RU" sz="2400" dirty="0"/>
              <a:t> </a:t>
            </a:r>
            <a:r>
              <a:rPr lang="ru-RU" sz="2400" dirty="0" err="1"/>
              <a:t>прычынай</a:t>
            </a:r>
            <a:r>
              <a:rPr lang="ru-RU" sz="2400" dirty="0"/>
              <a:t> выезду за </a:t>
            </a:r>
            <a:r>
              <a:rPr lang="ru-RU" sz="2400" dirty="0" err="1"/>
              <a:t>мяжу</a:t>
            </a:r>
            <a:r>
              <a:rPr lang="ru-RU" sz="2400" dirty="0"/>
              <a:t>. На </a:t>
            </a:r>
            <a:r>
              <a:rPr lang="ru-RU" sz="2400" dirty="0" err="1"/>
              <a:t>працягу</a:t>
            </a:r>
            <a:r>
              <a:rPr lang="ru-RU" sz="2400" dirty="0"/>
              <a:t> </a:t>
            </a:r>
            <a:r>
              <a:rPr lang="ru-RU" sz="2400" dirty="0" err="1"/>
              <a:t>некалькіх</a:t>
            </a:r>
            <a:r>
              <a:rPr lang="ru-RU" sz="2400" dirty="0"/>
              <a:t> </a:t>
            </a:r>
            <a:r>
              <a:rPr lang="ru-RU" sz="2400" dirty="0" err="1"/>
              <a:t>гадоў</a:t>
            </a:r>
            <a:r>
              <a:rPr lang="ru-RU" sz="2400" dirty="0"/>
              <a:t> </a:t>
            </a:r>
            <a:r>
              <a:rPr lang="ru-RU" sz="2400" dirty="0" err="1"/>
              <a:t>Васіль</a:t>
            </a:r>
            <a:r>
              <a:rPr lang="ru-RU" sz="2400" dirty="0"/>
              <a:t> </a:t>
            </a:r>
            <a:r>
              <a:rPr lang="ru-RU" sz="2400" dirty="0" err="1"/>
              <a:t>Быкаў</a:t>
            </a:r>
            <a:r>
              <a:rPr lang="ru-RU" sz="2400" dirty="0"/>
              <a:t> </a:t>
            </a:r>
            <a:r>
              <a:rPr lang="ru-RU" sz="2400" dirty="0" err="1"/>
              <a:t>жыў</a:t>
            </a:r>
            <a:r>
              <a:rPr lang="ru-RU" sz="2400" dirty="0"/>
              <a:t> </a:t>
            </a:r>
            <a:r>
              <a:rPr lang="ru-RU" sz="2400" dirty="0" err="1"/>
              <a:t>спачатку</a:t>
            </a:r>
            <a:r>
              <a:rPr lang="ru-RU" sz="2400" dirty="0"/>
              <a:t> </a:t>
            </a:r>
            <a:r>
              <a:rPr lang="ru-RU" sz="2400" dirty="0" err="1"/>
              <a:t>ў</a:t>
            </a:r>
            <a:r>
              <a:rPr lang="ru-RU" sz="2400" dirty="0"/>
              <a:t> </a:t>
            </a:r>
            <a:r>
              <a:rPr lang="ru-RU" sz="2400" dirty="0" err="1">
                <a:hlinkClick r:id="rId5" tooltip="Фінляндыя"/>
              </a:rPr>
              <a:t>Фінляндыі</a:t>
            </a:r>
            <a:r>
              <a:rPr lang="ru-RU" sz="2400" dirty="0"/>
              <a:t>, </a:t>
            </a:r>
            <a:r>
              <a:rPr lang="ru-RU" sz="2400" dirty="0" err="1"/>
              <a:t>затым</a:t>
            </a:r>
            <a:r>
              <a:rPr lang="ru-RU" sz="2400" dirty="0"/>
              <a:t> у </a:t>
            </a:r>
            <a:r>
              <a:rPr lang="ru-RU" sz="2400" dirty="0" err="1">
                <a:hlinkClick r:id="rId6" tooltip="Нямеччына"/>
              </a:rPr>
              <a:t>Нямеччыне</a:t>
            </a:r>
            <a:r>
              <a:rPr lang="ru-RU" sz="2400" dirty="0"/>
              <a:t> </a:t>
            </a:r>
            <a:r>
              <a:rPr lang="ru-RU" sz="2400" dirty="0" err="1"/>
              <a:t>і</a:t>
            </a:r>
            <a:r>
              <a:rPr lang="ru-RU" sz="2400" dirty="0"/>
              <a:t> </a:t>
            </a:r>
            <a:r>
              <a:rPr lang="ru-RU" sz="2400" dirty="0" err="1">
                <a:hlinkClick r:id="rId7" tooltip="Чэхія"/>
              </a:rPr>
              <a:t>Чэхіі</a:t>
            </a:r>
            <a:r>
              <a:rPr lang="ru-RU" sz="2400" dirty="0"/>
              <a:t>. У </a:t>
            </a:r>
            <a:r>
              <a:rPr lang="ru-RU" sz="2400" dirty="0" err="1"/>
              <a:t>Чэхіі</a:t>
            </a:r>
            <a:r>
              <a:rPr lang="ru-RU" sz="2400" dirty="0"/>
              <a:t> </a:t>
            </a:r>
            <a:r>
              <a:rPr lang="ru-RU" sz="2400" dirty="0" err="1"/>
              <a:t>перанёс</a:t>
            </a:r>
            <a:r>
              <a:rPr lang="ru-RU" sz="2400" dirty="0"/>
              <a:t> </a:t>
            </a:r>
            <a:r>
              <a:rPr lang="ru-RU" sz="2400" dirty="0" err="1"/>
              <a:t>апэрацыю</a:t>
            </a:r>
            <a:r>
              <a:rPr lang="ru-RU" sz="2400" dirty="0"/>
              <a:t>,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вярнуўся</a:t>
            </a:r>
            <a:r>
              <a:rPr lang="ru-RU" sz="2400" dirty="0"/>
              <a:t> на </a:t>
            </a:r>
            <a:r>
              <a:rPr lang="ru-RU" sz="2400" dirty="0" err="1"/>
              <a:t>Бацькаўшчыну</a:t>
            </a:r>
            <a:r>
              <a:rPr lang="ru-RU" sz="2400" dirty="0"/>
              <a:t> </a:t>
            </a:r>
            <a:r>
              <a:rPr lang="ru-RU" sz="2400" dirty="0" err="1"/>
              <a:t>толькі</a:t>
            </a:r>
            <a:r>
              <a:rPr lang="ru-RU" sz="2400" dirty="0"/>
              <a:t> за месяц да </a:t>
            </a:r>
            <a:r>
              <a:rPr lang="ru-RU" sz="2400" dirty="0" err="1"/>
              <a:t>сьмерці</a:t>
            </a:r>
            <a:r>
              <a:rPr lang="ru-RU" sz="2400" dirty="0"/>
              <a:t>. </a:t>
            </a:r>
            <a:r>
              <a:rPr lang="ru-RU" sz="2400" dirty="0" err="1"/>
              <a:t>Памёр</a:t>
            </a:r>
            <a:r>
              <a:rPr lang="ru-RU" sz="2400" dirty="0"/>
              <a:t> </a:t>
            </a:r>
            <a:r>
              <a:rPr lang="ru-RU" sz="2400" dirty="0" err="1"/>
              <a:t>пісьменьнік</a:t>
            </a:r>
            <a:r>
              <a:rPr lang="ru-RU" sz="2400" dirty="0"/>
              <a:t> </a:t>
            </a:r>
            <a:r>
              <a:rPr lang="ru-RU" sz="2400" dirty="0">
                <a:hlinkClick r:id="rId8" tooltip="22 чэрвеня"/>
              </a:rPr>
              <a:t>22 </a:t>
            </a:r>
            <a:r>
              <a:rPr lang="ru-RU" sz="2400" dirty="0" err="1">
                <a:hlinkClick r:id="rId8" tooltip="22 чэрвеня"/>
              </a:rPr>
              <a:t>чэрвеня</a:t>
            </a:r>
            <a:r>
              <a:rPr lang="ru-RU" sz="2400" dirty="0"/>
              <a:t> </a:t>
            </a:r>
            <a:r>
              <a:rPr lang="ru-RU" sz="2400" dirty="0">
                <a:hlinkClick r:id="rId9" tooltip="2003"/>
              </a:rPr>
              <a:t>2003</a:t>
            </a:r>
            <a:r>
              <a:rPr lang="ru-RU" sz="2400" dirty="0"/>
              <a:t> году. </a:t>
            </a:r>
            <a:r>
              <a:rPr lang="ru-RU" sz="2400" dirty="0" err="1"/>
              <a:t>Пахаваны</a:t>
            </a:r>
            <a:r>
              <a:rPr lang="ru-RU" sz="2400" dirty="0"/>
              <a:t> на </a:t>
            </a:r>
            <a:r>
              <a:rPr lang="ru-RU" sz="2400" dirty="0" err="1">
                <a:hlinkClick r:id="rId10" tooltip="Усходнія могілкі"/>
              </a:rPr>
              <a:t>Ўсходніх</a:t>
            </a:r>
            <a:r>
              <a:rPr lang="ru-RU" sz="2400" dirty="0">
                <a:hlinkClick r:id="rId10" tooltip="Усходнія могілкі"/>
              </a:rPr>
              <a:t> </a:t>
            </a:r>
            <a:r>
              <a:rPr lang="ru-RU" sz="2400" dirty="0" err="1">
                <a:hlinkClick r:id="rId10" tooltip="Усходнія могілкі"/>
              </a:rPr>
              <a:t>могілках</a:t>
            </a:r>
            <a:r>
              <a:rPr lang="ru-RU" sz="2400" dirty="0"/>
              <a:t> </a:t>
            </a:r>
            <a:r>
              <a:rPr lang="ru-RU" sz="2400" dirty="0" err="1"/>
              <a:t>Менску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857232"/>
            <a:ext cx="7929618" cy="47305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Bykov_Vasili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28604"/>
            <a:ext cx="3952876" cy="59029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er\Рабочий стол\000432_1350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928670"/>
            <a:ext cx="6643734" cy="474189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55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Васі́ль Уладзі́міравіч Бы́каў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Васі́ль Уладзі́меравіч Бы́каў</dc:title>
  <dc:creator>User</dc:creator>
  <cp:lastModifiedBy>User</cp:lastModifiedBy>
  <cp:revision>5</cp:revision>
  <dcterms:created xsi:type="dcterms:W3CDTF">2013-09-29T16:59:41Z</dcterms:created>
  <dcterms:modified xsi:type="dcterms:W3CDTF">2013-12-09T15:48:29Z</dcterms:modified>
</cp:coreProperties>
</file>