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387975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Янка Брыль 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Антонавіч</a:t>
            </a:r>
            <a:r>
              <a:rPr lang="ru-RU" dirty="0" smtClean="0"/>
              <a:t> Брыль)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mousesports\Рабочий стол\Брыль_Иван_Антонович_19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2286" y="0"/>
            <a:ext cx="3689185" cy="5543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518027"/>
            <a:ext cx="9144000" cy="233997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omic Sans MS" pitchFamily="66" charset="0"/>
              </a:rPr>
              <a:t>Янка (</a:t>
            </a:r>
            <a:r>
              <a:rPr lang="ru-RU" dirty="0" err="1" smtClean="0">
                <a:latin typeface="Comic Sans MS" pitchFamily="66" charset="0"/>
              </a:rPr>
              <a:t>Іван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Антонавіч</a:t>
            </a:r>
            <a:r>
              <a:rPr lang="ru-RU" dirty="0" smtClean="0">
                <a:latin typeface="Comic Sans MS" pitchFamily="66" charset="0"/>
              </a:rPr>
              <a:t>) БРЫЛЬ (4 </a:t>
            </a:r>
            <a:r>
              <a:rPr lang="ru-RU" dirty="0" err="1" smtClean="0">
                <a:latin typeface="Comic Sans MS" pitchFamily="66" charset="0"/>
              </a:rPr>
              <a:t>жніўня</a:t>
            </a:r>
            <a:r>
              <a:rPr lang="ru-RU" dirty="0" smtClean="0">
                <a:latin typeface="Comic Sans MS" pitchFamily="66" charset="0"/>
              </a:rPr>
              <a:t> 1917, </a:t>
            </a:r>
            <a:r>
              <a:rPr lang="ru-RU" dirty="0" err="1" smtClean="0">
                <a:latin typeface="Comic Sans MS" pitchFamily="66" charset="0"/>
              </a:rPr>
              <a:t>Адэса</a:t>
            </a:r>
            <a:r>
              <a:rPr lang="ru-RU" dirty="0" smtClean="0">
                <a:latin typeface="Comic Sans MS" pitchFamily="66" charset="0"/>
              </a:rPr>
              <a:t> — 25 </a:t>
            </a:r>
            <a:r>
              <a:rPr lang="ru-RU" dirty="0" err="1" smtClean="0">
                <a:latin typeface="Comic Sans MS" pitchFamily="66" charset="0"/>
              </a:rPr>
              <a:t>ліпеня</a:t>
            </a:r>
            <a:r>
              <a:rPr lang="ru-RU" dirty="0" smtClean="0">
                <a:latin typeface="Comic Sans MS" pitchFamily="66" charset="0"/>
              </a:rPr>
              <a:t> 2006) — </a:t>
            </a:r>
            <a:r>
              <a:rPr lang="ru-RU" dirty="0" err="1" smtClean="0">
                <a:latin typeface="Comic Sans MS" pitchFamily="66" charset="0"/>
              </a:rPr>
              <a:t>беларускі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пісьменнік</a:t>
            </a:r>
            <a:r>
              <a:rPr lang="ru-RU" dirty="0" smtClean="0">
                <a:latin typeface="Comic Sans MS" pitchFamily="66" charset="0"/>
              </a:rPr>
              <a:t>. Народны </a:t>
            </a:r>
            <a:r>
              <a:rPr lang="ru-RU" dirty="0" err="1" smtClean="0">
                <a:latin typeface="Comic Sans MS" pitchFamily="66" charset="0"/>
              </a:rPr>
              <a:t>пісьменнік</a:t>
            </a:r>
            <a:r>
              <a:rPr lang="ru-RU" dirty="0" smtClean="0">
                <a:latin typeface="Comic Sans MS" pitchFamily="66" charset="0"/>
              </a:rPr>
              <a:t> БССР (1981). </a:t>
            </a:r>
            <a:r>
              <a:rPr lang="ru-RU" dirty="0" err="1" smtClean="0">
                <a:latin typeface="Comic Sans MS" pitchFamily="66" charset="0"/>
              </a:rPr>
              <a:t>Дзед</a:t>
            </a:r>
            <a:r>
              <a:rPr lang="ru-RU" dirty="0" smtClean="0">
                <a:latin typeface="Comic Sans MS" pitchFamily="66" charset="0"/>
              </a:rPr>
              <a:t> Антона </a:t>
            </a:r>
            <a:r>
              <a:rPr lang="ru-RU" dirty="0" err="1" smtClean="0">
                <a:latin typeface="Comic Sans MS" pitchFamily="66" charset="0"/>
              </a:rPr>
              <a:t>Францішка</a:t>
            </a:r>
            <a:r>
              <a:rPr lang="ru-RU" dirty="0" smtClean="0">
                <a:latin typeface="Comic Sans MS" pitchFamily="66" charset="0"/>
              </a:rPr>
              <a:t> Брыля.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2050" name="Picture 2" descr="C:\Documents and Settings\mousesports\Рабочий стол\YAnka-Bry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38607" cy="4572008"/>
          </a:xfrm>
          <a:prstGeom prst="rect">
            <a:avLst/>
          </a:prstGeom>
          <a:noFill/>
        </p:spPr>
      </p:pic>
      <p:pic>
        <p:nvPicPr>
          <p:cNvPr id="2051" name="Picture 3" descr="C:\Documents and Settings\mousesports\Рабочий стол\1038415-i_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0"/>
            <a:ext cx="5143504" cy="4559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972320" cy="1082660"/>
          </a:xfrm>
        </p:spPr>
        <p:txBody>
          <a:bodyPr/>
          <a:lstStyle/>
          <a:p>
            <a:r>
              <a:rPr lang="ru-RU" dirty="0" err="1" smtClean="0">
                <a:latin typeface="Comic Sans MS" pitchFamily="66" charset="0"/>
              </a:rPr>
              <a:t>Біяграфічны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нарыс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257800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>Нарадзіўся </a:t>
            </a:r>
            <a:r>
              <a:rPr lang="vi-VN" dirty="0" smtClean="0"/>
              <a:t>ў Адэсе ў сям'і чыгуначніка Антона Данілавіча Брыля. У 1922 разам з бацькамі вярнуўся на іх радзіму, у вёску Загор'е (Польшча, цяпер Карэліцкі раён, Гродзенская вобласць). У 1931 Я. Брыль скончыў польскую сямігодку і паступіў у Навагрудскую гімназію, але не змог вучыцца з-за матэрыяльных цяжкасцей.</a:t>
            </a:r>
          </a:p>
          <a:p>
            <a:endParaRPr lang="vi-VN" dirty="0" smtClean="0"/>
          </a:p>
          <a:p>
            <a:r>
              <a:rPr lang="vi-VN" dirty="0" smtClean="0"/>
              <a:t>У </a:t>
            </a:r>
            <a:r>
              <a:rPr lang="vi-VN" dirty="0" smtClean="0"/>
              <a:t>1939 прызваны ў Войска Польскае, служыў у марской пяхоце. Пасля пачатку </a:t>
            </a:r>
            <a:r>
              <a:rPr lang="en-US" dirty="0" smtClean="0"/>
              <a:t>II C</a:t>
            </a:r>
            <a:r>
              <a:rPr lang="vi-VN" dirty="0" smtClean="0"/>
              <a:t>усветнай вайны, у верасні таго ж года трапіў пад Гдыняй ў нямецкі палон, у 1941 уцёк, вярнуўся на Беларусь і далучыўся да партызанаў. </a:t>
            </a:r>
            <a:r>
              <a:rPr lang="vi-VN" dirty="0" smtClean="0"/>
              <a:t>У 1942 Я. Брыль стаў сувязным партызанскай брыгады імя Жукава Баранавіцкага злучэння, а ў 1944 — разведчыкам партызанскай брыгады «Камсамолец». Рэдагаваў газету «Сцяг свабоды» Мірскага падпольнага райкома партыі і сатырычны лісток «Партызанскае жыга́ла». Па вызваленні Беларусі працаваў рэдактарам раённай газеты ў г. п. Мір, літаратурным супрацоўнікам газеты-плаката «Раздавім фашысцкую гадзіну», загадваў аддзелам рэдакцыі часопіса «Вожык».</a:t>
            </a:r>
          </a:p>
          <a:p>
            <a:endParaRPr lang="vi-VN" dirty="0" smtClean="0"/>
          </a:p>
        </p:txBody>
      </p:sp>
      <p:pic>
        <p:nvPicPr>
          <p:cNvPr id="3074" name="Picture 2" descr="C:\Documents and Settings\mousesports\Рабочий стол\786px-Якуб_Колас_з_пісьменнікамі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"/>
            <a:ext cx="3714742" cy="1633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000364" cy="1142984"/>
          </a:xfrm>
        </p:spPr>
        <p:txBody>
          <a:bodyPr/>
          <a:lstStyle/>
          <a:p>
            <a:r>
              <a:rPr lang="ru-RU" dirty="0" err="1" smtClean="0"/>
              <a:t>Творчасць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143224"/>
            <a:ext cx="9144000" cy="3714776"/>
          </a:xfrm>
        </p:spPr>
        <p:txBody>
          <a:bodyPr>
            <a:noAutofit/>
          </a:bodyPr>
          <a:lstStyle/>
          <a:p>
            <a:r>
              <a:rPr lang="ru-RU" sz="1050" dirty="0" err="1" smtClean="0"/>
              <a:t>Пісаць</a:t>
            </a:r>
            <a:r>
              <a:rPr lang="ru-RU" sz="1050" dirty="0" smtClean="0"/>
              <a:t> Я. Брыль </a:t>
            </a:r>
            <a:r>
              <a:rPr lang="ru-RU" sz="1050" dirty="0" err="1" smtClean="0"/>
              <a:t>пачаў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</a:t>
            </a:r>
            <a:r>
              <a:rPr lang="ru-RU" sz="1050" dirty="0" err="1" smtClean="0"/>
              <a:t>чатырнаццаці</a:t>
            </a:r>
            <a:r>
              <a:rPr lang="ru-RU" sz="1050" dirty="0" smtClean="0"/>
              <a:t> год, </a:t>
            </a:r>
            <a:r>
              <a:rPr lang="ru-RU" sz="1050" dirty="0" err="1" smtClean="0"/>
              <a:t>але</a:t>
            </a:r>
            <a:r>
              <a:rPr lang="ru-RU" sz="1050" dirty="0" smtClean="0"/>
              <a:t> </a:t>
            </a:r>
            <a:r>
              <a:rPr lang="ru-RU" sz="1050" dirty="0" err="1" smtClean="0"/>
              <a:t>дэбютаваў</a:t>
            </a:r>
            <a:r>
              <a:rPr lang="ru-RU" sz="1050" dirty="0" smtClean="0"/>
              <a:t> у </a:t>
            </a:r>
            <a:r>
              <a:rPr lang="ru-RU" sz="1050" dirty="0" err="1" smtClean="0"/>
              <a:t>друку</a:t>
            </a:r>
            <a:r>
              <a:rPr lang="ru-RU" sz="1050" dirty="0" smtClean="0"/>
              <a:t> </a:t>
            </a:r>
            <a:r>
              <a:rPr lang="ru-RU" sz="1050" dirty="0" err="1" smtClean="0"/>
              <a:t>толькі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1938. </a:t>
            </a:r>
            <a:r>
              <a:rPr lang="ru-RU" sz="1050" dirty="0" err="1" smtClean="0"/>
              <a:t>Пачалася</a:t>
            </a:r>
            <a:r>
              <a:rPr lang="ru-RU" sz="1050" dirty="0" smtClean="0"/>
              <a:t> </a:t>
            </a:r>
            <a:r>
              <a:rPr lang="ru-RU" sz="1050" dirty="0" err="1" smtClean="0"/>
              <a:t>творчая</a:t>
            </a:r>
            <a:r>
              <a:rPr lang="ru-RU" sz="1050" dirty="0" smtClean="0"/>
              <a:t> </a:t>
            </a:r>
            <a:r>
              <a:rPr lang="ru-RU" sz="1050" dirty="0" err="1" smtClean="0"/>
              <a:t>дзейнасць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пісьменніка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</a:t>
            </a:r>
            <a:r>
              <a:rPr lang="ru-RU" sz="1050" dirty="0" err="1" smtClean="0"/>
              <a:t>вершаў</a:t>
            </a:r>
            <a:r>
              <a:rPr lang="ru-RU" sz="1050" dirty="0" smtClean="0"/>
              <a:t>, </a:t>
            </a:r>
            <a:r>
              <a:rPr lang="ru-RU" sz="1050" dirty="0" err="1" smtClean="0"/>
              <a:t>якія</a:t>
            </a:r>
            <a:r>
              <a:rPr lang="ru-RU" sz="1050" dirty="0" smtClean="0"/>
              <a:t> </a:t>
            </a:r>
            <a:r>
              <a:rPr lang="ru-RU" sz="1050" dirty="0" err="1" smtClean="0"/>
              <a:t>асаблівага</a:t>
            </a:r>
            <a:r>
              <a:rPr lang="ru-RU" sz="1050" dirty="0" smtClean="0"/>
              <a:t> </a:t>
            </a:r>
            <a:r>
              <a:rPr lang="ru-RU" sz="1050" dirty="0" err="1" smtClean="0"/>
              <a:t>поспеху</a:t>
            </a:r>
            <a:r>
              <a:rPr lang="ru-RU" sz="1050" dirty="0" smtClean="0"/>
              <a:t> </a:t>
            </a:r>
            <a:r>
              <a:rPr lang="ru-RU" sz="1050" dirty="0" err="1" smtClean="0"/>
              <a:t>аўтару</a:t>
            </a:r>
            <a:r>
              <a:rPr lang="ru-RU" sz="1050" dirty="0" smtClean="0"/>
              <a:t> не </a:t>
            </a:r>
            <a:r>
              <a:rPr lang="ru-RU" sz="1050" dirty="0" err="1" smtClean="0"/>
              <a:t>прынеслі</a:t>
            </a:r>
            <a:r>
              <a:rPr lang="ru-RU" sz="1050" dirty="0" smtClean="0"/>
              <a:t>,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</a:t>
            </a:r>
            <a:r>
              <a:rPr lang="ru-RU" sz="1050" dirty="0" err="1" smtClean="0"/>
              <a:t>апавяданняў</a:t>
            </a:r>
            <a:r>
              <a:rPr lang="ru-RU" sz="1050" dirty="0" smtClean="0"/>
              <a:t>, у </a:t>
            </a:r>
            <a:r>
              <a:rPr lang="ru-RU" sz="1050" dirty="0" err="1" smtClean="0"/>
              <a:t>якіх</a:t>
            </a:r>
            <a:r>
              <a:rPr lang="ru-RU" sz="1050" dirty="0" smtClean="0"/>
              <a:t> </a:t>
            </a:r>
            <a:r>
              <a:rPr lang="ru-RU" sz="1050" dirty="0" err="1" smtClean="0"/>
              <a:t>талент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пісьменніка</a:t>
            </a:r>
            <a:r>
              <a:rPr lang="ru-RU" sz="1050" dirty="0" smtClean="0"/>
              <a:t> </a:t>
            </a:r>
            <a:r>
              <a:rPr lang="ru-RU" sz="1050" dirty="0" err="1" smtClean="0"/>
              <a:t>праявіўся</a:t>
            </a:r>
            <a:r>
              <a:rPr lang="ru-RU" sz="1050" dirty="0" smtClean="0"/>
              <a:t> </a:t>
            </a:r>
            <a:r>
              <a:rPr lang="ru-RU" sz="1050" dirty="0" err="1" smtClean="0"/>
              <a:t>вельмі</a:t>
            </a:r>
            <a:r>
              <a:rPr lang="ru-RU" sz="1050" dirty="0" smtClean="0"/>
              <a:t> ярка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шматгранна</a:t>
            </a:r>
            <a:r>
              <a:rPr lang="ru-RU" sz="1050" dirty="0" smtClean="0"/>
              <a:t>. У 1946 г. </a:t>
            </a:r>
            <a:r>
              <a:rPr lang="ru-RU" sz="1050" dirty="0" err="1" smtClean="0"/>
              <a:t>выйшла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</a:t>
            </a:r>
            <a:r>
              <a:rPr lang="ru-RU" sz="1050" dirty="0" err="1" smtClean="0"/>
              <a:t>друку</a:t>
            </a:r>
            <a:r>
              <a:rPr lang="ru-RU" sz="1050" dirty="0" smtClean="0"/>
              <a:t> першая </a:t>
            </a:r>
            <a:r>
              <a:rPr lang="ru-RU" sz="1050" dirty="0" err="1" smtClean="0"/>
              <a:t>кніга</a:t>
            </a:r>
            <a:r>
              <a:rPr lang="ru-RU" sz="1050" dirty="0" smtClean="0"/>
              <a:t> Я. Брыля </a:t>
            </a:r>
            <a:r>
              <a:rPr lang="ru-RU" sz="1050" dirty="0" err="1" smtClean="0"/>
              <a:t>пад</a:t>
            </a:r>
            <a:r>
              <a:rPr lang="ru-RU" sz="1050" dirty="0" smtClean="0"/>
              <a:t> </a:t>
            </a:r>
            <a:r>
              <a:rPr lang="ru-RU" sz="1050" dirty="0" err="1" smtClean="0"/>
              <a:t>назвай</a:t>
            </a:r>
            <a:r>
              <a:rPr lang="ru-RU" sz="1050" dirty="0" smtClean="0"/>
              <a:t> «</a:t>
            </a:r>
            <a:r>
              <a:rPr lang="ru-RU" sz="1050" dirty="0" err="1" smtClean="0"/>
              <a:t>Апавяданні</a:t>
            </a:r>
            <a:r>
              <a:rPr lang="ru-RU" sz="1050" dirty="0" smtClean="0"/>
              <a:t>», </a:t>
            </a:r>
            <a:r>
              <a:rPr lang="ru-RU" sz="1050" dirty="0" err="1" smtClean="0"/>
              <a:t>куды</a:t>
            </a:r>
            <a:r>
              <a:rPr lang="ru-RU" sz="1050" dirty="0" smtClean="0"/>
              <a:t> </a:t>
            </a:r>
            <a:r>
              <a:rPr lang="ru-RU" sz="1050" dirty="0" err="1" smtClean="0"/>
              <a:t>ўвайшлі</a:t>
            </a:r>
            <a:r>
              <a:rPr lang="ru-RU" sz="1050" dirty="0" smtClean="0"/>
              <a:t> </a:t>
            </a:r>
            <a:r>
              <a:rPr lang="ru-RU" sz="1050" dirty="0" err="1" smtClean="0"/>
              <a:t>некалькі</a:t>
            </a:r>
            <a:r>
              <a:rPr lang="ru-RU" sz="1050" dirty="0" smtClean="0"/>
              <a:t> </a:t>
            </a:r>
            <a:r>
              <a:rPr lang="ru-RU" sz="1050" dirty="0" err="1" smtClean="0"/>
              <a:t>апавяданняў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невялікая</a:t>
            </a:r>
            <a:r>
              <a:rPr lang="ru-RU" sz="1050" dirty="0" smtClean="0"/>
              <a:t> </a:t>
            </a:r>
            <a:r>
              <a:rPr lang="ru-RU" sz="1050" dirty="0" err="1" smtClean="0"/>
              <a:t>аповесць</a:t>
            </a:r>
            <a:r>
              <a:rPr lang="ru-RU" sz="1050" dirty="0" smtClean="0"/>
              <a:t> «У </a:t>
            </a:r>
            <a:r>
              <a:rPr lang="ru-RU" sz="1050" dirty="0" err="1" smtClean="0"/>
              <a:t>сям'і</a:t>
            </a:r>
            <a:r>
              <a:rPr lang="ru-RU" sz="1050" dirty="0" smtClean="0"/>
              <a:t>», </a:t>
            </a:r>
            <a:r>
              <a:rPr lang="ru-RU" sz="1050" dirty="0" err="1" smtClean="0"/>
              <a:t>прысвечаныя</a:t>
            </a:r>
            <a:r>
              <a:rPr lang="ru-RU" sz="1050" dirty="0" smtClean="0"/>
              <a:t> </a:t>
            </a:r>
            <a:r>
              <a:rPr lang="ru-RU" sz="1050" dirty="0" err="1" smtClean="0"/>
              <a:t>жыццю</a:t>
            </a:r>
            <a:r>
              <a:rPr lang="ru-RU" sz="1050" dirty="0" smtClean="0"/>
              <a:t> </a:t>
            </a:r>
            <a:r>
              <a:rPr lang="ru-RU" sz="1050" dirty="0" err="1" smtClean="0"/>
              <a:t>заходнебеларускай</a:t>
            </a:r>
            <a:r>
              <a:rPr lang="ru-RU" sz="1050" dirty="0" smtClean="0"/>
              <a:t> </a:t>
            </a:r>
            <a:r>
              <a:rPr lang="ru-RU" sz="1050" dirty="0" err="1" smtClean="0"/>
              <a:t>вёскі</a:t>
            </a:r>
            <a:r>
              <a:rPr lang="ru-RU" sz="1050" dirty="0" smtClean="0"/>
              <a:t>. </a:t>
            </a:r>
            <a:r>
              <a:rPr lang="ru-RU" sz="1050" dirty="0" err="1" smtClean="0"/>
              <a:t>другі</a:t>
            </a:r>
            <a:r>
              <a:rPr lang="ru-RU" sz="1050" dirty="0" smtClean="0"/>
              <a:t> </a:t>
            </a:r>
            <a:r>
              <a:rPr lang="ru-RU" sz="1050" dirty="0" err="1" smtClean="0"/>
              <a:t>зборнік</a:t>
            </a:r>
            <a:r>
              <a:rPr lang="ru-RU" sz="1050" dirty="0" smtClean="0"/>
              <a:t> «</a:t>
            </a:r>
            <a:r>
              <a:rPr lang="ru-RU" sz="1050" dirty="0" err="1" smtClean="0"/>
              <a:t>Нёманскія</a:t>
            </a:r>
            <a:r>
              <a:rPr lang="ru-RU" sz="1050" dirty="0" smtClean="0"/>
              <a:t> </a:t>
            </a:r>
            <a:r>
              <a:rPr lang="ru-RU" sz="1050" dirty="0" err="1" smtClean="0"/>
              <a:t>казакі</a:t>
            </a:r>
            <a:r>
              <a:rPr lang="ru-RU" sz="1050" dirty="0" smtClean="0"/>
              <a:t>» (1947), </a:t>
            </a:r>
            <a:r>
              <a:rPr lang="ru-RU" sz="1050" dirty="0" smtClean="0"/>
              <a:t>«</a:t>
            </a:r>
            <a:r>
              <a:rPr lang="ru-RU" sz="1050" dirty="0" smtClean="0"/>
              <a:t>У </a:t>
            </a:r>
            <a:r>
              <a:rPr lang="ru-RU" sz="1050" dirty="0" err="1" smtClean="0"/>
              <a:t>Забалоцці</a:t>
            </a:r>
            <a:r>
              <a:rPr lang="ru-RU" sz="1050" dirty="0" smtClean="0"/>
              <a:t> </a:t>
            </a:r>
            <a:r>
              <a:rPr lang="ru-RU" sz="1050" dirty="0" err="1" smtClean="0"/>
              <a:t>днее</a:t>
            </a:r>
            <a:r>
              <a:rPr lang="ru-RU" sz="1050" dirty="0" smtClean="0"/>
              <a:t>» (</a:t>
            </a:r>
            <a:r>
              <a:rPr lang="ru-RU" sz="1050" dirty="0" smtClean="0"/>
              <a:t>1950) </a:t>
            </a:r>
            <a:r>
              <a:rPr lang="ru-RU" sz="1050" dirty="0" err="1" smtClean="0"/>
              <a:t>і</a:t>
            </a:r>
            <a:r>
              <a:rPr lang="ru-RU" sz="1050" dirty="0" smtClean="0"/>
              <a:t> «На </a:t>
            </a:r>
            <a:r>
              <a:rPr lang="ru-RU" sz="1050" dirty="0" err="1" smtClean="0"/>
              <a:t>Быстранцы</a:t>
            </a:r>
            <a:r>
              <a:rPr lang="ru-RU" sz="1050" dirty="0" smtClean="0"/>
              <a:t>» (1955). Ужо </a:t>
            </a:r>
            <a:r>
              <a:rPr lang="ru-RU" sz="1050" dirty="0" err="1" smtClean="0"/>
              <a:t>першыя</a:t>
            </a:r>
            <a:r>
              <a:rPr lang="ru-RU" sz="1050" dirty="0" smtClean="0"/>
              <a:t> </a:t>
            </a:r>
            <a:r>
              <a:rPr lang="ru-RU" sz="1050" dirty="0" err="1" smtClean="0"/>
              <a:t>творы</a:t>
            </a:r>
            <a:r>
              <a:rPr lang="ru-RU" sz="1050" dirty="0" smtClean="0"/>
              <a:t> </a:t>
            </a:r>
            <a:r>
              <a:rPr lang="ru-RU" sz="1050" dirty="0" err="1" smtClean="0"/>
              <a:t>вылучылі</a:t>
            </a:r>
            <a:r>
              <a:rPr lang="ru-RU" sz="1050" dirty="0" smtClean="0"/>
              <a:t> Я. Брыля як </a:t>
            </a:r>
            <a:r>
              <a:rPr lang="ru-RU" sz="1050" dirty="0" err="1" smtClean="0"/>
              <a:t>арыгінальнага</a:t>
            </a:r>
            <a:r>
              <a:rPr lang="ru-RU" sz="1050" dirty="0" smtClean="0"/>
              <a:t> </a:t>
            </a:r>
            <a:r>
              <a:rPr lang="ru-RU" sz="1050" dirty="0" err="1" smtClean="0"/>
              <a:t>майстра</a:t>
            </a:r>
            <a:r>
              <a:rPr lang="ru-RU" sz="1050" dirty="0" smtClean="0"/>
              <a:t> </a:t>
            </a:r>
            <a:r>
              <a:rPr lang="ru-RU" sz="1050" dirty="0" err="1" smtClean="0"/>
              <a:t>лірыка-псіхалагічнай</a:t>
            </a:r>
            <a:r>
              <a:rPr lang="ru-RU" sz="1050" dirty="0" smtClean="0"/>
              <a:t> прозы, </a:t>
            </a:r>
            <a:r>
              <a:rPr lang="ru-RU" sz="1050" dirty="0" err="1" smtClean="0"/>
              <a:t>добрага</a:t>
            </a:r>
            <a:r>
              <a:rPr lang="ru-RU" sz="1050" dirty="0" smtClean="0"/>
              <a:t> </a:t>
            </a:r>
            <a:r>
              <a:rPr lang="ru-RU" sz="1050" dirty="0" err="1" smtClean="0"/>
              <a:t>знаўцу</a:t>
            </a:r>
            <a:r>
              <a:rPr lang="ru-RU" sz="1050" dirty="0" smtClean="0"/>
              <a:t> </a:t>
            </a:r>
            <a:r>
              <a:rPr lang="ru-RU" sz="1050" dirty="0" err="1" smtClean="0"/>
              <a:t>народнай</a:t>
            </a:r>
            <a:r>
              <a:rPr lang="ru-RU" sz="1050" dirty="0" smtClean="0"/>
              <a:t> </a:t>
            </a:r>
            <a:r>
              <a:rPr lang="ru-RU" sz="1050" dirty="0" err="1" smtClean="0"/>
              <a:t>мовы</a:t>
            </a:r>
            <a:r>
              <a:rPr lang="ru-RU" sz="1050" dirty="0" smtClean="0"/>
              <a:t>. </a:t>
            </a:r>
          </a:p>
          <a:p>
            <a:r>
              <a:rPr lang="ru-RU" sz="1050" dirty="0" err="1" smtClean="0"/>
              <a:t>Звяртаўся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да </a:t>
            </a:r>
            <a:r>
              <a:rPr lang="ru-RU" sz="1050" dirty="0" err="1" smtClean="0"/>
              <a:t>тэмы</a:t>
            </a:r>
            <a:r>
              <a:rPr lang="ru-RU" sz="1050" dirty="0" smtClean="0"/>
              <a:t> </a:t>
            </a:r>
            <a:r>
              <a:rPr lang="ru-RU" sz="1050" dirty="0" err="1" smtClean="0"/>
              <a:t>Вялікай</a:t>
            </a:r>
            <a:r>
              <a:rPr lang="ru-RU" sz="1050" dirty="0" smtClean="0"/>
              <a:t> </a:t>
            </a:r>
            <a:r>
              <a:rPr lang="ru-RU" sz="1050" dirty="0" err="1" smtClean="0"/>
              <a:t>Айчыннай</a:t>
            </a:r>
            <a:r>
              <a:rPr lang="ru-RU" sz="1050" dirty="0" smtClean="0"/>
              <a:t> </a:t>
            </a:r>
            <a:r>
              <a:rPr lang="ru-RU" sz="1050" dirty="0" err="1" smtClean="0"/>
              <a:t>вайны</a:t>
            </a:r>
            <a:r>
              <a:rPr lang="ru-RU" sz="1050" dirty="0" smtClean="0"/>
              <a:t>. </a:t>
            </a:r>
            <a:r>
              <a:rPr lang="ru-RU" sz="1050" dirty="0" err="1" smtClean="0"/>
              <a:t>Класікай</a:t>
            </a:r>
            <a:r>
              <a:rPr lang="ru-RU" sz="1050" dirty="0" smtClean="0"/>
              <a:t> </a:t>
            </a:r>
            <a:r>
              <a:rPr lang="ru-RU" sz="1050" dirty="0" err="1" smtClean="0"/>
              <a:t>беларускай</a:t>
            </a:r>
            <a:r>
              <a:rPr lang="ru-RU" sz="1050" dirty="0" smtClean="0"/>
              <a:t> </a:t>
            </a:r>
            <a:r>
              <a:rPr lang="ru-RU" sz="1050" dirty="0" err="1" smtClean="0"/>
              <a:t>літаратуры</a:t>
            </a:r>
            <a:r>
              <a:rPr lang="ru-RU" sz="1050" dirty="0" smtClean="0"/>
              <a:t> стала </a:t>
            </a:r>
            <a:r>
              <a:rPr lang="ru-RU" sz="1050" dirty="0" err="1" smtClean="0"/>
              <a:t>яго</a:t>
            </a:r>
            <a:r>
              <a:rPr lang="ru-RU" sz="1050" dirty="0" smtClean="0"/>
              <a:t> </a:t>
            </a:r>
            <a:r>
              <a:rPr lang="ru-RU" sz="1050" dirty="0" err="1" smtClean="0"/>
              <a:t>апавяданне</a:t>
            </a:r>
            <a:r>
              <a:rPr lang="ru-RU" sz="1050" dirty="0" smtClean="0"/>
              <a:t> «</a:t>
            </a:r>
            <a:r>
              <a:rPr lang="ru-RU" sz="1050" dirty="0" err="1" smtClean="0"/>
              <a:t>Маці</a:t>
            </a:r>
            <a:r>
              <a:rPr lang="ru-RU" sz="1050" dirty="0" smtClean="0"/>
              <a:t>» </a:t>
            </a:r>
            <a:r>
              <a:rPr lang="ru-RU" sz="1050" dirty="0" smtClean="0"/>
              <a:t>(1958</a:t>
            </a:r>
            <a:r>
              <a:rPr lang="ru-RU" sz="1050" dirty="0" smtClean="0"/>
              <a:t>) — </a:t>
            </a:r>
            <a:r>
              <a:rPr lang="ru-RU" sz="1050" dirty="0" err="1" smtClean="0"/>
              <a:t>гераіня</a:t>
            </a:r>
            <a:r>
              <a:rPr lang="ru-RU" sz="1050" dirty="0" smtClean="0"/>
              <a:t> не </a:t>
            </a:r>
            <a:r>
              <a:rPr lang="ru-RU" sz="1050" dirty="0" err="1" smtClean="0"/>
              <a:t>пабаялася</a:t>
            </a:r>
            <a:r>
              <a:rPr lang="ru-RU" sz="1050" dirty="0" smtClean="0"/>
              <a:t> </a:t>
            </a:r>
            <a:r>
              <a:rPr lang="ru-RU" sz="1050" dirty="0" err="1" smtClean="0"/>
              <a:t>даць</a:t>
            </a:r>
            <a:r>
              <a:rPr lang="ru-RU" sz="1050" dirty="0" smtClean="0"/>
              <a:t> </a:t>
            </a:r>
            <a:r>
              <a:rPr lang="ru-RU" sz="1050" dirty="0" err="1" smtClean="0"/>
              <a:t>прытулак</a:t>
            </a:r>
            <a:r>
              <a:rPr lang="ru-RU" sz="1050" dirty="0" smtClean="0"/>
              <a:t> </a:t>
            </a:r>
            <a:r>
              <a:rPr lang="ru-RU" sz="1050" dirty="0" err="1" smtClean="0"/>
              <a:t>знясіленым</a:t>
            </a:r>
            <a:r>
              <a:rPr lang="ru-RU" sz="1050" dirty="0" smtClean="0"/>
              <a:t> </a:t>
            </a:r>
            <a:r>
              <a:rPr lang="ru-RU" sz="1050" dirty="0" err="1" smtClean="0"/>
              <a:t>чырвонаармейцам</a:t>
            </a:r>
            <a:r>
              <a:rPr lang="ru-RU" sz="1050" dirty="0" smtClean="0"/>
              <a:t>. </a:t>
            </a:r>
            <a:r>
              <a:rPr lang="ru-RU" sz="1050" dirty="0" err="1" smtClean="0"/>
              <a:t>Тэма</a:t>
            </a:r>
            <a:r>
              <a:rPr lang="ru-RU" sz="1050" dirty="0" smtClean="0"/>
              <a:t> </a:t>
            </a:r>
            <a:r>
              <a:rPr lang="ru-RU" sz="1050" dirty="0" err="1" smtClean="0"/>
              <a:t>вайны</a:t>
            </a:r>
            <a:r>
              <a:rPr lang="ru-RU" sz="1050" dirty="0" smtClean="0"/>
              <a:t> </a:t>
            </a:r>
            <a:r>
              <a:rPr lang="ru-RU" sz="1050" dirty="0" err="1" smtClean="0"/>
              <a:t>знайшла</a:t>
            </a:r>
            <a:r>
              <a:rPr lang="ru-RU" sz="1050" dirty="0" smtClean="0"/>
              <a:t> </a:t>
            </a:r>
            <a:r>
              <a:rPr lang="ru-RU" sz="1050" dirty="0" err="1" smtClean="0"/>
              <a:t>адлюстраванне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</a:t>
            </a:r>
            <a:r>
              <a:rPr lang="ru-RU" sz="1050" dirty="0" err="1" smtClean="0"/>
              <a:t>апавяданнях</a:t>
            </a:r>
            <a:r>
              <a:rPr lang="ru-RU" sz="1050" dirty="0" smtClean="0"/>
              <a:t> Я. Брыля </a:t>
            </a:r>
            <a:r>
              <a:rPr lang="ru-RU" sz="1050" dirty="0" err="1" smtClean="0"/>
              <a:t>са</a:t>
            </a:r>
            <a:r>
              <a:rPr lang="ru-RU" sz="1050" dirty="0" smtClean="0"/>
              <a:t> </a:t>
            </a:r>
            <a:r>
              <a:rPr lang="ru-RU" sz="1050" dirty="0" err="1" smtClean="0"/>
              <a:t>зборніка</a:t>
            </a:r>
            <a:r>
              <a:rPr lang="ru-RU" sz="1050" dirty="0" smtClean="0"/>
              <a:t> «</a:t>
            </a:r>
            <a:r>
              <a:rPr lang="ru-RU" sz="1050" dirty="0" err="1" smtClean="0"/>
              <a:t>Працяг</a:t>
            </a:r>
            <a:r>
              <a:rPr lang="ru-RU" sz="1050" dirty="0" smtClean="0"/>
              <a:t> </a:t>
            </a:r>
            <a:r>
              <a:rPr lang="ru-RU" sz="1050" dirty="0" err="1" smtClean="0"/>
              <a:t>размовы</a:t>
            </a:r>
            <a:r>
              <a:rPr lang="ru-RU" sz="1050" dirty="0" smtClean="0"/>
              <a:t>», </a:t>
            </a:r>
            <a:r>
              <a:rPr lang="ru-RU" sz="1050" dirty="0" err="1" smtClean="0"/>
              <a:t>які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1963 г. </a:t>
            </a:r>
            <a:r>
              <a:rPr lang="ru-RU" sz="1050" dirty="0" err="1" smtClean="0"/>
              <a:t>атрымаў</a:t>
            </a:r>
            <a:r>
              <a:rPr lang="ru-RU" sz="1050" dirty="0" smtClean="0"/>
              <a:t> </a:t>
            </a:r>
            <a:r>
              <a:rPr lang="ru-RU" sz="1050" dirty="0" err="1" smtClean="0"/>
              <a:t>Літаратурную</a:t>
            </a:r>
            <a:r>
              <a:rPr lang="ru-RU" sz="1050" dirty="0" smtClean="0"/>
              <a:t> </a:t>
            </a:r>
            <a:r>
              <a:rPr lang="ru-RU" sz="1050" dirty="0" err="1" smtClean="0"/>
              <a:t>прэмію</a:t>
            </a:r>
            <a:r>
              <a:rPr lang="ru-RU" sz="1050" dirty="0" smtClean="0"/>
              <a:t> </a:t>
            </a:r>
            <a:r>
              <a:rPr lang="ru-RU" sz="1050" dirty="0" err="1" smtClean="0"/>
              <a:t>імя</a:t>
            </a:r>
            <a:r>
              <a:rPr lang="ru-RU" sz="1050" dirty="0" smtClean="0"/>
              <a:t> Я. Коласа. У </a:t>
            </a:r>
            <a:r>
              <a:rPr lang="ru-RU" sz="1050" dirty="0" err="1" smtClean="0"/>
              <a:t>пачатку</a:t>
            </a:r>
            <a:r>
              <a:rPr lang="ru-RU" sz="1050" dirty="0" smtClean="0"/>
              <a:t> 1960-х </a:t>
            </a:r>
            <a:r>
              <a:rPr lang="ru-RU" sz="1050" dirty="0" err="1" smtClean="0"/>
              <a:t>з'явіўся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</a:t>
            </a:r>
            <a:r>
              <a:rPr lang="ru-RU" sz="1050" dirty="0" err="1" smtClean="0"/>
              <a:t>друку</a:t>
            </a:r>
            <a:r>
              <a:rPr lang="ru-RU" sz="1050" dirty="0" smtClean="0"/>
              <a:t> </a:t>
            </a:r>
            <a:r>
              <a:rPr lang="ru-RU" sz="1050" dirty="0" err="1" smtClean="0"/>
              <a:t>вядомы</a:t>
            </a:r>
            <a:r>
              <a:rPr lang="ru-RU" sz="1050" dirty="0" smtClean="0"/>
              <a:t> </a:t>
            </a:r>
            <a:r>
              <a:rPr lang="ru-RU" sz="1050" dirty="0" err="1" smtClean="0"/>
              <a:t>раман</a:t>
            </a:r>
            <a:r>
              <a:rPr lang="ru-RU" sz="1050" dirty="0" smtClean="0"/>
              <a:t> Я. Брыля «</a:t>
            </a:r>
            <a:r>
              <a:rPr lang="ru-RU" sz="1050" dirty="0" err="1" smtClean="0"/>
              <a:t>Птушкі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гнёзды</a:t>
            </a:r>
            <a:r>
              <a:rPr lang="ru-RU" sz="1050" dirty="0" smtClean="0"/>
              <a:t>». </a:t>
            </a:r>
            <a:r>
              <a:rPr lang="ru-RU" sz="1050" dirty="0" err="1" smtClean="0"/>
              <a:t>Гэты</a:t>
            </a:r>
            <a:r>
              <a:rPr lang="ru-RU" sz="1050" dirty="0" smtClean="0"/>
              <a:t> </a:t>
            </a:r>
            <a:r>
              <a:rPr lang="ru-RU" sz="1050" dirty="0" err="1" smtClean="0"/>
              <a:t>адзін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самых </a:t>
            </a:r>
            <a:r>
              <a:rPr lang="ru-RU" sz="1050" dirty="0" err="1" smtClean="0"/>
              <a:t>аўтабіяграфічных</a:t>
            </a:r>
            <a:r>
              <a:rPr lang="ru-RU" sz="1050" dirty="0" smtClean="0"/>
              <a:t> </a:t>
            </a:r>
            <a:r>
              <a:rPr lang="ru-RU" sz="1050" dirty="0" err="1" smtClean="0"/>
              <a:t>твораў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пісьменніка</a:t>
            </a:r>
            <a:endParaRPr lang="ru-RU" sz="1050" dirty="0" smtClean="0"/>
          </a:p>
          <a:p>
            <a:r>
              <a:rPr lang="ru-RU" sz="1050" dirty="0" err="1" smtClean="0"/>
              <a:t>Трывалае</a:t>
            </a:r>
            <a:r>
              <a:rPr lang="ru-RU" sz="1050" dirty="0" smtClean="0"/>
              <a:t> </a:t>
            </a:r>
            <a:r>
              <a:rPr lang="ru-RU" sz="1050" dirty="0" err="1" smtClean="0"/>
              <a:t>месца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</a:t>
            </a:r>
            <a:r>
              <a:rPr lang="ru-RU" sz="1050" dirty="0" err="1" smtClean="0"/>
              <a:t>творчасці</a:t>
            </a:r>
            <a:r>
              <a:rPr lang="ru-RU" sz="1050" dirty="0" smtClean="0"/>
              <a:t> Я. Брыля </a:t>
            </a:r>
            <a:r>
              <a:rPr lang="ru-RU" sz="1050" dirty="0" err="1" smtClean="0"/>
              <a:t>займаюць</a:t>
            </a:r>
            <a:r>
              <a:rPr lang="ru-RU" sz="1050" dirty="0" smtClean="0"/>
              <a:t> </a:t>
            </a:r>
            <a:r>
              <a:rPr lang="ru-RU" sz="1050" dirty="0" err="1" smtClean="0"/>
              <a:t>лірычныя</a:t>
            </a:r>
            <a:r>
              <a:rPr lang="ru-RU" sz="1050" dirty="0" smtClean="0"/>
              <a:t> </a:t>
            </a:r>
            <a:r>
              <a:rPr lang="ru-RU" sz="1050" dirty="0" err="1" smtClean="0"/>
              <a:t>мініяцюры</a:t>
            </a:r>
            <a:r>
              <a:rPr lang="ru-RU" sz="1050" dirty="0" smtClean="0"/>
              <a:t>, </a:t>
            </a:r>
            <a:r>
              <a:rPr lang="ru-RU" sz="1050" dirty="0" err="1" smtClean="0"/>
              <a:t>якія</a:t>
            </a:r>
            <a:r>
              <a:rPr lang="ru-RU" sz="1050" dirty="0" smtClean="0"/>
              <a:t> </a:t>
            </a:r>
            <a:r>
              <a:rPr lang="ru-RU" sz="1050" dirty="0" err="1" smtClean="0"/>
              <a:t>ён</a:t>
            </a:r>
            <a:r>
              <a:rPr lang="ru-RU" sz="1050" dirty="0" smtClean="0"/>
              <a:t> </a:t>
            </a:r>
            <a:r>
              <a:rPr lang="ru-RU" sz="1050" dirty="0" err="1" smtClean="0"/>
              <a:t>пачаў</a:t>
            </a:r>
            <a:r>
              <a:rPr lang="ru-RU" sz="1050" dirty="0" smtClean="0"/>
              <a:t> </a:t>
            </a:r>
            <a:r>
              <a:rPr lang="ru-RU" sz="1050" dirty="0" err="1" smtClean="0"/>
              <a:t>друкаваць</a:t>
            </a:r>
            <a:r>
              <a:rPr lang="ru-RU" sz="1050" dirty="0" smtClean="0"/>
              <a:t> </a:t>
            </a:r>
            <a:r>
              <a:rPr lang="ru-RU" sz="1050" dirty="0" err="1" smtClean="0"/>
              <a:t>з</a:t>
            </a:r>
            <a:r>
              <a:rPr lang="ru-RU" sz="1050" dirty="0" smtClean="0"/>
              <a:t> </a:t>
            </a:r>
            <a:r>
              <a:rPr lang="ru-RU" sz="1050" dirty="0" err="1" smtClean="0"/>
              <a:t>сярэдзіны</a:t>
            </a:r>
            <a:r>
              <a:rPr lang="ru-RU" sz="1050" dirty="0" smtClean="0"/>
              <a:t> 1960-х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якія</a:t>
            </a:r>
            <a:r>
              <a:rPr lang="ru-RU" sz="1050" dirty="0" smtClean="0"/>
              <a:t> </a:t>
            </a:r>
            <a:r>
              <a:rPr lang="ru-RU" sz="1050" dirty="0" err="1" smtClean="0"/>
              <a:t>склалі</a:t>
            </a:r>
            <a:r>
              <a:rPr lang="ru-RU" sz="1050" dirty="0" smtClean="0"/>
              <a:t> </a:t>
            </a:r>
            <a:r>
              <a:rPr lang="ru-RU" sz="1050" dirty="0" err="1" smtClean="0"/>
              <a:t>кнігі</a:t>
            </a:r>
            <a:r>
              <a:rPr lang="ru-RU" sz="1050" dirty="0" smtClean="0"/>
              <a:t> «Жменя </a:t>
            </a:r>
            <a:r>
              <a:rPr lang="ru-RU" sz="1050" dirty="0" err="1" smtClean="0"/>
              <a:t>сонечных</a:t>
            </a:r>
            <a:r>
              <a:rPr lang="ru-RU" sz="1050" dirty="0" smtClean="0"/>
              <a:t> </a:t>
            </a:r>
            <a:r>
              <a:rPr lang="ru-RU" sz="1050" dirty="0" err="1" smtClean="0"/>
              <a:t>промняў</a:t>
            </a:r>
            <a:r>
              <a:rPr lang="ru-RU" sz="1050" dirty="0" smtClean="0"/>
              <a:t>» (1965), «</a:t>
            </a:r>
            <a:r>
              <a:rPr lang="ru-RU" sz="1050" dirty="0" err="1" smtClean="0"/>
              <a:t>Вітраж</a:t>
            </a:r>
            <a:r>
              <a:rPr lang="ru-RU" sz="1050" dirty="0" smtClean="0"/>
              <a:t>» (1972), «</a:t>
            </a:r>
            <a:r>
              <a:rPr lang="ru-RU" sz="1050" dirty="0" err="1" smtClean="0"/>
              <a:t>Акраец</a:t>
            </a:r>
            <a:r>
              <a:rPr lang="ru-RU" sz="1050" dirty="0" smtClean="0"/>
              <a:t> хлеба» (1977), «</a:t>
            </a:r>
            <a:r>
              <a:rPr lang="ru-RU" sz="1050" dirty="0" err="1" smtClean="0"/>
              <a:t>Сёння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памяць</a:t>
            </a:r>
            <a:r>
              <a:rPr lang="ru-RU" sz="1050" dirty="0" smtClean="0"/>
              <a:t>» (</a:t>
            </a:r>
            <a:r>
              <a:rPr lang="ru-RU" sz="1050" dirty="0" smtClean="0"/>
              <a:t>1985)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інш</a:t>
            </a:r>
            <a:r>
              <a:rPr lang="ru-RU" sz="1050" dirty="0" smtClean="0"/>
              <a:t>. </a:t>
            </a:r>
            <a:r>
              <a:rPr lang="ru-RU" sz="1050" dirty="0" err="1" smtClean="0"/>
              <a:t>Мініяцюры</a:t>
            </a:r>
            <a:r>
              <a:rPr lang="ru-RU" sz="1050" dirty="0" smtClean="0"/>
              <a:t> Я. Брыля </a:t>
            </a:r>
            <a:r>
              <a:rPr lang="ru-RU" sz="1050" dirty="0" err="1" smtClean="0"/>
              <a:t>грунтуюцца</a:t>
            </a:r>
            <a:r>
              <a:rPr lang="ru-RU" sz="1050" dirty="0" smtClean="0"/>
              <a:t> на </a:t>
            </a:r>
            <a:r>
              <a:rPr lang="ru-RU" sz="1050" dirty="0" err="1" smtClean="0"/>
              <a:t>звычайных</a:t>
            </a:r>
            <a:r>
              <a:rPr lang="ru-RU" sz="1050" dirty="0" smtClean="0"/>
              <a:t> </a:t>
            </a:r>
            <a:r>
              <a:rPr lang="ru-RU" sz="1050" dirty="0" err="1" smtClean="0"/>
              <a:t>канкрэтных</a:t>
            </a:r>
            <a:r>
              <a:rPr lang="ru-RU" sz="1050" dirty="0" smtClean="0"/>
              <a:t> фактах, </a:t>
            </a:r>
            <a:r>
              <a:rPr lang="ru-RU" sz="1050" dirty="0" err="1" smtClean="0"/>
              <a:t>якія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</a:t>
            </a:r>
            <a:r>
              <a:rPr lang="ru-RU" sz="1050" dirty="0" smtClean="0"/>
              <a:t> не проста </a:t>
            </a:r>
            <a:r>
              <a:rPr lang="ru-RU" sz="1050" dirty="0" err="1" smtClean="0"/>
              <a:t>ўзнаўляе</a:t>
            </a:r>
            <a:r>
              <a:rPr lang="ru-RU" sz="1050" dirty="0" smtClean="0"/>
              <a:t>, а </a:t>
            </a:r>
            <a:r>
              <a:rPr lang="ru-RU" sz="1050" dirty="0" err="1" smtClean="0"/>
              <a:t>перадае</a:t>
            </a:r>
            <a:r>
              <a:rPr lang="ru-RU" sz="1050" dirty="0" smtClean="0"/>
              <a:t> свае </a:t>
            </a:r>
            <a:r>
              <a:rPr lang="ru-RU" sz="1050" dirty="0" err="1" smtClean="0"/>
              <a:t>ўражанні</a:t>
            </a:r>
            <a:r>
              <a:rPr lang="ru-RU" sz="1050" dirty="0" smtClean="0"/>
              <a:t> ад </a:t>
            </a:r>
            <a:r>
              <a:rPr lang="ru-RU" sz="1050" dirty="0" err="1" smtClean="0"/>
              <a:t>іх</a:t>
            </a:r>
            <a:r>
              <a:rPr lang="ru-RU" sz="1050" dirty="0" smtClean="0"/>
              <a:t>, сваё </a:t>
            </a:r>
            <a:r>
              <a:rPr lang="ru-RU" sz="1050" dirty="0" err="1" smtClean="0"/>
              <a:t>глыбокае</a:t>
            </a:r>
            <a:r>
              <a:rPr lang="ru-RU" sz="1050" dirty="0" smtClean="0"/>
              <a:t>, </a:t>
            </a:r>
            <a:r>
              <a:rPr lang="ru-RU" sz="1050" dirty="0" err="1" smtClean="0"/>
              <a:t>заўсёды</a:t>
            </a:r>
            <a:r>
              <a:rPr lang="ru-RU" sz="1050" dirty="0" smtClean="0"/>
              <a:t> </a:t>
            </a:r>
            <a:r>
              <a:rPr lang="ru-RU" sz="1050" dirty="0" err="1" smtClean="0"/>
              <a:t>непаўторна-асабістае</a:t>
            </a:r>
            <a:r>
              <a:rPr lang="ru-RU" sz="1050" dirty="0" smtClean="0"/>
              <a:t>, </a:t>
            </a:r>
            <a:r>
              <a:rPr lang="ru-RU" sz="1050" dirty="0" err="1" smtClean="0"/>
              <a:t>арыгінальнае</a:t>
            </a:r>
            <a:r>
              <a:rPr lang="ru-RU" sz="1050" dirty="0" smtClean="0"/>
              <a:t> </a:t>
            </a:r>
            <a:r>
              <a:rPr lang="ru-RU" sz="1050" dirty="0" err="1" smtClean="0"/>
              <a:t>іх</a:t>
            </a:r>
            <a:r>
              <a:rPr lang="ru-RU" sz="1050" dirty="0" smtClean="0"/>
              <a:t> </a:t>
            </a:r>
            <a:r>
              <a:rPr lang="ru-RU" sz="1050" dirty="0" err="1" smtClean="0"/>
              <a:t>разуменне</a:t>
            </a:r>
            <a:r>
              <a:rPr lang="ru-RU" sz="1050" dirty="0" smtClean="0"/>
              <a:t>. </a:t>
            </a:r>
            <a:r>
              <a:rPr lang="ru-RU" sz="1050" dirty="0" err="1" smtClean="0"/>
              <a:t>Менавіта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жанры </a:t>
            </a:r>
            <a:r>
              <a:rPr lang="ru-RU" sz="1050" dirty="0" err="1" smtClean="0"/>
              <a:t>лірычнай</a:t>
            </a:r>
            <a:r>
              <a:rPr lang="ru-RU" sz="1050" dirty="0" smtClean="0"/>
              <a:t> </a:t>
            </a:r>
            <a:r>
              <a:rPr lang="ru-RU" sz="1050" dirty="0" err="1" smtClean="0"/>
              <a:t>мініяцюры</a:t>
            </a:r>
            <a:r>
              <a:rPr lang="ru-RU" sz="1050" dirty="0" smtClean="0"/>
              <a:t> </a:t>
            </a:r>
            <a:r>
              <a:rPr lang="ru-RU" sz="1050" dirty="0" err="1" smtClean="0"/>
              <a:t>адчуваў</a:t>
            </a:r>
            <a:r>
              <a:rPr lang="ru-RU" sz="1050" dirty="0" smtClean="0"/>
              <a:t> </a:t>
            </a:r>
            <a:r>
              <a:rPr lang="ru-RU" sz="1050" dirty="0" err="1" smtClean="0"/>
              <a:t>сябе</a:t>
            </a:r>
            <a:r>
              <a:rPr lang="ru-RU" sz="1050" dirty="0" smtClean="0"/>
              <a:t> </a:t>
            </a:r>
            <a:r>
              <a:rPr lang="ru-RU" sz="1050" dirty="0" err="1" smtClean="0"/>
              <a:t>пісьменнік</a:t>
            </a:r>
            <a:r>
              <a:rPr lang="ru-RU" sz="1050" dirty="0" smtClean="0"/>
              <a:t> </a:t>
            </a:r>
            <a:r>
              <a:rPr lang="ru-RU" sz="1050" dirty="0" err="1" smtClean="0"/>
              <a:t>найбольш</a:t>
            </a:r>
            <a:r>
              <a:rPr lang="ru-RU" sz="1050" dirty="0" smtClean="0"/>
              <a:t> </a:t>
            </a:r>
            <a:r>
              <a:rPr lang="ru-RU" sz="1050" dirty="0" err="1" smtClean="0"/>
              <a:t>раскаваным</a:t>
            </a:r>
            <a:r>
              <a:rPr lang="ru-RU" sz="1050" dirty="0" smtClean="0"/>
              <a:t>. </a:t>
            </a:r>
            <a:r>
              <a:rPr lang="ru-RU" sz="1050" dirty="0" err="1" smtClean="0"/>
              <a:t>Мініяцюры</a:t>
            </a:r>
            <a:r>
              <a:rPr lang="ru-RU" sz="1050" dirty="0" smtClean="0"/>
              <a:t> </a:t>
            </a:r>
            <a:r>
              <a:rPr lang="ru-RU" sz="1050" dirty="0" err="1" smtClean="0"/>
              <a:t>былі</a:t>
            </a:r>
            <a:r>
              <a:rPr lang="ru-RU" sz="1050" dirty="0" smtClean="0"/>
              <a:t> </a:t>
            </a:r>
            <a:r>
              <a:rPr lang="ru-RU" sz="1050" dirty="0" err="1" smtClean="0"/>
              <a:t>своеасаблівай</a:t>
            </a:r>
            <a:r>
              <a:rPr lang="ru-RU" sz="1050" dirty="0" smtClean="0"/>
              <a:t> </a:t>
            </a:r>
            <a:r>
              <a:rPr lang="ru-RU" sz="1050" dirty="0" err="1" smtClean="0"/>
              <a:t>кнігай</a:t>
            </a:r>
            <a:r>
              <a:rPr lang="ru-RU" sz="1050" dirty="0" smtClean="0"/>
              <a:t> </a:t>
            </a:r>
            <a:r>
              <a:rPr lang="ru-RU" sz="1050" dirty="0" err="1" smtClean="0"/>
              <a:t>яго</a:t>
            </a:r>
            <a:r>
              <a:rPr lang="ru-RU" sz="1050" dirty="0" smtClean="0"/>
              <a:t> </a:t>
            </a:r>
            <a:r>
              <a:rPr lang="ru-RU" sz="1050" dirty="0" err="1" smtClean="0"/>
              <a:t>жыцця</a:t>
            </a:r>
            <a:r>
              <a:rPr lang="ru-RU" sz="1050" dirty="0" smtClean="0"/>
              <a:t>, </a:t>
            </a:r>
            <a:r>
              <a:rPr lang="ru-RU" sz="1050" dirty="0" err="1" smtClean="0"/>
              <a:t>лірычнай</a:t>
            </a:r>
            <a:r>
              <a:rPr lang="ru-RU" sz="1050" dirty="0" smtClean="0"/>
              <a:t> </a:t>
            </a:r>
            <a:r>
              <a:rPr lang="ru-RU" sz="1050" dirty="0" err="1" smtClean="0"/>
              <a:t>споведдзю</a:t>
            </a:r>
            <a:r>
              <a:rPr lang="ru-RU" sz="1050" dirty="0" smtClean="0"/>
              <a:t> </a:t>
            </a:r>
            <a:r>
              <a:rPr lang="ru-RU" sz="1050" dirty="0" err="1" smtClean="0"/>
              <a:t>прызнанага</a:t>
            </a:r>
            <a:r>
              <a:rPr lang="ru-RU" sz="1050" dirty="0" smtClean="0"/>
              <a:t> </a:t>
            </a:r>
            <a:r>
              <a:rPr lang="ru-RU" sz="1050" dirty="0" err="1" smtClean="0"/>
              <a:t>майстра</a:t>
            </a:r>
            <a:r>
              <a:rPr lang="ru-RU" sz="1050" dirty="0" smtClean="0"/>
              <a:t> </a:t>
            </a:r>
            <a:r>
              <a:rPr lang="ru-RU" sz="1050" dirty="0" err="1" smtClean="0"/>
              <a:t>пра</a:t>
            </a:r>
            <a:r>
              <a:rPr lang="ru-RU" sz="1050" dirty="0" smtClean="0"/>
              <a:t> </a:t>
            </a:r>
            <a:r>
              <a:rPr lang="ru-RU" sz="1050" dirty="0" err="1" smtClean="0"/>
              <a:t>сябе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свет, </a:t>
            </a:r>
            <a:r>
              <a:rPr lang="ru-RU" sz="1050" dirty="0" err="1" smtClean="0"/>
              <a:t>пра</a:t>
            </a:r>
            <a:r>
              <a:rPr lang="ru-RU" sz="1050" dirty="0" smtClean="0"/>
              <a:t> самых </a:t>
            </a:r>
            <a:r>
              <a:rPr lang="ru-RU" sz="1050" dirty="0" err="1" smtClean="0"/>
              <a:t>блізкіх</a:t>
            </a:r>
            <a:r>
              <a:rPr lang="ru-RU" sz="1050" dirty="0" smtClean="0"/>
              <a:t> </a:t>
            </a:r>
            <a:r>
              <a:rPr lang="ru-RU" sz="1050" dirty="0" err="1" smtClean="0"/>
              <a:t>людзей</a:t>
            </a:r>
            <a:r>
              <a:rPr lang="ru-RU" sz="1050" dirty="0" smtClean="0"/>
              <a:t>, </a:t>
            </a:r>
            <a:r>
              <a:rPr lang="ru-RU" sz="1050" dirty="0" err="1" smtClean="0"/>
              <a:t>пра</a:t>
            </a:r>
            <a:r>
              <a:rPr lang="ru-RU" sz="1050" dirty="0" smtClean="0"/>
              <a:t> </a:t>
            </a:r>
            <a:r>
              <a:rPr lang="ru-RU" sz="1050" dirty="0" err="1" smtClean="0"/>
              <a:t>светлыя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сумна</a:t>
            </a:r>
            <a:r>
              <a:rPr lang="ru-RU" sz="1050" dirty="0" smtClean="0"/>
              <a:t> </a:t>
            </a:r>
            <a:r>
              <a:rPr lang="ru-RU" sz="1050" dirty="0" err="1" smtClean="0"/>
              <a:t>трагічныя</a:t>
            </a:r>
            <a:r>
              <a:rPr lang="ru-RU" sz="1050" dirty="0" smtClean="0"/>
              <a:t> </a:t>
            </a:r>
            <a:r>
              <a:rPr lang="ru-RU" sz="1050" dirty="0" err="1" smtClean="0"/>
              <a:t>праявы</a:t>
            </a:r>
            <a:r>
              <a:rPr lang="ru-RU" sz="1050" dirty="0" smtClean="0"/>
              <a:t> </a:t>
            </a:r>
            <a:r>
              <a:rPr lang="ru-RU" sz="1050" dirty="0" err="1" smtClean="0"/>
              <a:t>быцця</a:t>
            </a:r>
            <a:r>
              <a:rPr lang="ru-RU" sz="1050" dirty="0" smtClean="0"/>
              <a:t>.</a:t>
            </a:r>
          </a:p>
          <a:p>
            <a:endParaRPr lang="ru-RU" sz="1050" dirty="0" smtClean="0"/>
          </a:p>
          <a:p>
            <a:r>
              <a:rPr lang="ru-RU" sz="1050" dirty="0" err="1" smtClean="0"/>
              <a:t>Уся</a:t>
            </a:r>
            <a:r>
              <a:rPr lang="ru-RU" sz="1050" dirty="0" smtClean="0"/>
              <a:t> </a:t>
            </a:r>
            <a:r>
              <a:rPr lang="ru-RU" sz="1050" dirty="0" err="1" smtClean="0"/>
              <a:t>творчасць</a:t>
            </a:r>
            <a:r>
              <a:rPr lang="ru-RU" sz="1050" dirty="0" smtClean="0"/>
              <a:t> Я. Брыля </a:t>
            </a:r>
            <a:r>
              <a:rPr lang="ru-RU" sz="1050" dirty="0" err="1" smtClean="0"/>
              <a:t>прасякнута</a:t>
            </a:r>
            <a:r>
              <a:rPr lang="ru-RU" sz="1050" dirty="0" smtClean="0"/>
              <a:t> </a:t>
            </a:r>
            <a:r>
              <a:rPr lang="ru-RU" sz="1050" dirty="0" err="1" smtClean="0"/>
              <a:t>глыбокім</a:t>
            </a:r>
            <a:r>
              <a:rPr lang="ru-RU" sz="1050" dirty="0" smtClean="0"/>
              <a:t>, </a:t>
            </a:r>
            <a:r>
              <a:rPr lang="ru-RU" sz="1050" dirty="0" err="1" smtClean="0"/>
              <a:t>чыстым</a:t>
            </a:r>
            <a:r>
              <a:rPr lang="ru-RU" sz="1050" dirty="0" smtClean="0"/>
              <a:t> </a:t>
            </a:r>
            <a:r>
              <a:rPr lang="ru-RU" sz="1050" dirty="0" err="1" smtClean="0"/>
              <a:t>пачуццём</a:t>
            </a:r>
            <a:r>
              <a:rPr lang="ru-RU" sz="1050" dirty="0" smtClean="0"/>
              <a:t> да сваёй </a:t>
            </a:r>
            <a:r>
              <a:rPr lang="ru-RU" sz="1050" dirty="0" err="1" smtClean="0"/>
              <a:t>радзімы</a:t>
            </a:r>
            <a:r>
              <a:rPr lang="ru-RU" sz="1050" dirty="0" smtClean="0"/>
              <a:t>. </a:t>
            </a:r>
            <a:r>
              <a:rPr lang="ru-RU" sz="1050" dirty="0" err="1" smtClean="0"/>
              <a:t>Шчырае</a:t>
            </a:r>
            <a:r>
              <a:rPr lang="ru-RU" sz="1050" dirty="0" smtClean="0"/>
              <a:t>, </a:t>
            </a:r>
            <a:r>
              <a:rPr lang="ru-RU" sz="1050" dirty="0" err="1" smtClean="0"/>
              <a:t>сумленнае</a:t>
            </a:r>
            <a:r>
              <a:rPr lang="ru-RU" sz="1050" dirty="0" smtClean="0"/>
              <a:t> </a:t>
            </a:r>
            <a:r>
              <a:rPr lang="ru-RU" sz="1050" dirty="0" err="1" smtClean="0"/>
              <a:t>служэнне</a:t>
            </a:r>
            <a:r>
              <a:rPr lang="ru-RU" sz="1050" dirty="0" smtClean="0"/>
              <a:t> </a:t>
            </a:r>
            <a:r>
              <a:rPr lang="ru-RU" sz="1050" dirty="0" err="1" smtClean="0"/>
              <a:t>роднай</a:t>
            </a:r>
            <a:r>
              <a:rPr lang="ru-RU" sz="1050" dirty="0" smtClean="0"/>
              <a:t> </a:t>
            </a:r>
            <a:r>
              <a:rPr lang="ru-RU" sz="1050" dirty="0" err="1" smtClean="0"/>
              <a:t>зямлі</a:t>
            </a:r>
            <a:r>
              <a:rPr lang="ru-RU" sz="1050" dirty="0" smtClean="0"/>
              <a:t>, </a:t>
            </a:r>
            <a:r>
              <a:rPr lang="ru-RU" sz="1050" dirty="0" err="1" smtClean="0"/>
              <a:t>роднаму</a:t>
            </a:r>
            <a:r>
              <a:rPr lang="ru-RU" sz="1050" dirty="0" smtClean="0"/>
              <a:t> народу было </a:t>
            </a:r>
            <a:r>
              <a:rPr lang="ru-RU" sz="1050" dirty="0" err="1" smtClean="0"/>
              <a:t>галоўнай</a:t>
            </a:r>
            <a:r>
              <a:rPr lang="ru-RU" sz="1050" dirty="0" smtClean="0"/>
              <a:t> </a:t>
            </a:r>
            <a:r>
              <a:rPr lang="ru-RU" sz="1050" dirty="0" err="1" smtClean="0"/>
              <a:t>мэтай</a:t>
            </a:r>
            <a:r>
              <a:rPr lang="ru-RU" sz="1050" dirty="0" smtClean="0"/>
              <a:t> </a:t>
            </a:r>
            <a:r>
              <a:rPr lang="ru-RU" sz="1050" dirty="0" err="1" smtClean="0"/>
              <a:t>і</a:t>
            </a:r>
            <a:r>
              <a:rPr lang="ru-RU" sz="1050" dirty="0" smtClean="0"/>
              <a:t> </a:t>
            </a:r>
            <a:r>
              <a:rPr lang="ru-RU" sz="1050" dirty="0" err="1" smtClean="0"/>
              <a:t>сэнсам</a:t>
            </a:r>
            <a:r>
              <a:rPr lang="ru-RU" sz="1050" dirty="0" smtClean="0"/>
              <a:t> </a:t>
            </a:r>
            <a:r>
              <a:rPr lang="ru-RU" sz="1050" dirty="0" err="1" smtClean="0"/>
              <a:t>яго</a:t>
            </a:r>
            <a:r>
              <a:rPr lang="ru-RU" sz="1050" dirty="0" smtClean="0"/>
              <a:t> </a:t>
            </a:r>
            <a:r>
              <a:rPr lang="ru-RU" sz="1050" dirty="0" err="1" smtClean="0"/>
              <a:t>жыцця</a:t>
            </a:r>
            <a:r>
              <a:rPr lang="ru-RU" sz="1050" dirty="0" smtClean="0"/>
              <a:t>.</a:t>
            </a:r>
          </a:p>
          <a:p>
            <a:endParaRPr lang="ru-RU" sz="1050" dirty="0" smtClean="0"/>
          </a:p>
          <a:p>
            <a:r>
              <a:rPr lang="ru-RU" sz="1050" dirty="0" smtClean="0"/>
              <a:t>Яму </a:t>
            </a:r>
            <a:r>
              <a:rPr lang="ru-RU" sz="1050" dirty="0" err="1" smtClean="0"/>
              <a:t>належаць</a:t>
            </a:r>
            <a:r>
              <a:rPr lang="ru-RU" sz="1050" dirty="0" smtClean="0"/>
              <a:t> </a:t>
            </a:r>
            <a:r>
              <a:rPr lang="ru-RU" sz="1050" dirty="0" err="1" smtClean="0"/>
              <a:t>такія</a:t>
            </a:r>
            <a:r>
              <a:rPr lang="ru-RU" sz="1050" dirty="0" smtClean="0"/>
              <a:t> </a:t>
            </a:r>
            <a:r>
              <a:rPr lang="ru-RU" sz="1050" dirty="0" err="1" smtClean="0"/>
              <a:t>мудрыя</a:t>
            </a:r>
            <a:r>
              <a:rPr lang="ru-RU" sz="1050" dirty="0" smtClean="0"/>
              <a:t> </a:t>
            </a:r>
            <a:r>
              <a:rPr lang="ru-RU" sz="1050" dirty="0" err="1" smtClean="0"/>
              <a:t>словы</a:t>
            </a:r>
            <a:r>
              <a:rPr lang="ru-RU" sz="1050" dirty="0" smtClean="0"/>
              <a:t>: «</a:t>
            </a:r>
            <a:r>
              <a:rPr lang="ru-RU" sz="1050" dirty="0" err="1" smtClean="0"/>
              <a:t>Калі</a:t>
            </a:r>
            <a:r>
              <a:rPr lang="ru-RU" sz="1050" dirty="0" smtClean="0"/>
              <a:t> б </a:t>
            </a:r>
            <a:r>
              <a:rPr lang="ru-RU" sz="1050" dirty="0" err="1" smtClean="0"/>
              <a:t>беларуса</a:t>
            </a:r>
            <a:r>
              <a:rPr lang="ru-RU" sz="1050" dirty="0" smtClean="0"/>
              <a:t> </a:t>
            </a:r>
            <a:r>
              <a:rPr lang="ru-RU" sz="1050" dirty="0" err="1" smtClean="0"/>
              <a:t>прымусіць</a:t>
            </a:r>
            <a:r>
              <a:rPr lang="ru-RU" sz="1050" dirty="0" smtClean="0"/>
              <a:t> </a:t>
            </a:r>
            <a:r>
              <a:rPr lang="ru-RU" sz="1050" dirty="0" err="1" smtClean="0"/>
              <a:t>быць</a:t>
            </a:r>
            <a:r>
              <a:rPr lang="ru-RU" sz="1050" dirty="0" smtClean="0"/>
              <a:t> </a:t>
            </a:r>
            <a:r>
              <a:rPr lang="ru-RU" sz="1050" dirty="0" err="1" smtClean="0"/>
              <a:t>беларусам</a:t>
            </a:r>
            <a:r>
              <a:rPr lang="ru-RU" sz="1050" dirty="0" smtClean="0"/>
              <a:t>, </a:t>
            </a:r>
            <a:r>
              <a:rPr lang="ru-RU" sz="1050" dirty="0" err="1" smtClean="0"/>
              <a:t>які</a:t>
            </a:r>
            <a:r>
              <a:rPr lang="ru-RU" sz="1050" dirty="0" smtClean="0"/>
              <a:t> б </a:t>
            </a:r>
            <a:r>
              <a:rPr lang="ru-RU" sz="1050" dirty="0" err="1" smtClean="0"/>
              <a:t>атрымаўся</a:t>
            </a:r>
            <a:r>
              <a:rPr lang="ru-RU" sz="1050" dirty="0" smtClean="0"/>
              <a:t> </a:t>
            </a:r>
            <a:r>
              <a:rPr lang="ru-RU" sz="1050" dirty="0" err="1" smtClean="0"/>
              <a:t>выдатны</a:t>
            </a:r>
            <a:r>
              <a:rPr lang="ru-RU" sz="1050" dirty="0" smtClean="0"/>
              <a:t> </a:t>
            </a:r>
            <a:r>
              <a:rPr lang="ru-RU" sz="1050" dirty="0" err="1" smtClean="0"/>
              <a:t>беларус</a:t>
            </a:r>
            <a:r>
              <a:rPr lang="ru-RU" sz="1050" dirty="0" smtClean="0"/>
              <a:t>!»</a:t>
            </a:r>
          </a:p>
          <a:p>
            <a:r>
              <a:rPr lang="ru-RU" sz="1050" dirty="0" err="1" smtClean="0"/>
              <a:t>Памёр</a:t>
            </a:r>
            <a:r>
              <a:rPr lang="ru-RU" sz="1050" dirty="0" smtClean="0"/>
              <a:t> Я.Брыль 25 </a:t>
            </a:r>
            <a:r>
              <a:rPr lang="ru-RU" sz="1050" dirty="0" err="1" smtClean="0"/>
              <a:t>л</a:t>
            </a:r>
            <a:r>
              <a:rPr lang="ru-RU" sz="1050" dirty="0" err="1" smtClean="0"/>
              <a:t>і</a:t>
            </a:r>
            <a:r>
              <a:rPr lang="ru-RU" sz="1050" dirty="0" err="1" smtClean="0"/>
              <a:t>пеня</a:t>
            </a:r>
            <a:r>
              <a:rPr lang="ru-RU" sz="1050" dirty="0" smtClean="0"/>
              <a:t> 2006 года . </a:t>
            </a:r>
            <a:r>
              <a:rPr lang="ru-RU" sz="1050" dirty="0" err="1" smtClean="0"/>
              <a:t>Пахаваны</a:t>
            </a:r>
            <a:r>
              <a:rPr lang="ru-RU" sz="1050" dirty="0" smtClean="0"/>
              <a:t> </a:t>
            </a:r>
            <a:r>
              <a:rPr lang="ru-RU" sz="1050" dirty="0" err="1" smtClean="0"/>
              <a:t>ў</a:t>
            </a:r>
            <a:r>
              <a:rPr lang="ru-RU" sz="1050" dirty="0" smtClean="0"/>
              <a:t> </a:t>
            </a:r>
            <a:r>
              <a:rPr lang="ru-RU" sz="1050" dirty="0" err="1" smtClean="0"/>
              <a:t>Калодзічах</a:t>
            </a:r>
            <a:r>
              <a:rPr lang="ru-RU" sz="1050" dirty="0" smtClean="0"/>
              <a:t>.</a:t>
            </a:r>
            <a:endParaRPr lang="ru-RU" sz="1050" dirty="0"/>
          </a:p>
        </p:txBody>
      </p:sp>
      <p:pic>
        <p:nvPicPr>
          <p:cNvPr id="4098" name="Picture 2" descr="C:\Documents and Settings\mousesports\Рабочий стол\1038415-cov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0012" y="0"/>
            <a:ext cx="2726421" cy="3127616"/>
          </a:xfrm>
          <a:prstGeom prst="rect">
            <a:avLst/>
          </a:prstGeom>
          <a:noFill/>
        </p:spPr>
      </p:pic>
      <p:pic>
        <p:nvPicPr>
          <p:cNvPr id="4100" name="Picture 4" descr="C:\Documents and Settings\mousesports\Рабочий стол\1038415-i_00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928670"/>
            <a:ext cx="2857520" cy="2181952"/>
          </a:xfrm>
          <a:prstGeom prst="rect">
            <a:avLst/>
          </a:prstGeom>
          <a:noFill/>
        </p:spPr>
      </p:pic>
      <p:pic>
        <p:nvPicPr>
          <p:cNvPr id="4101" name="Picture 5" descr="C:\Documents and Settings\mousesports\Рабочий стол\1038415-i_00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857232"/>
            <a:ext cx="1423188" cy="2285213"/>
          </a:xfrm>
          <a:prstGeom prst="rect">
            <a:avLst/>
          </a:prstGeom>
          <a:noFill/>
        </p:spPr>
      </p:pic>
      <p:pic>
        <p:nvPicPr>
          <p:cNvPr id="7" name="Picture 2" descr="C:\Documents and Settings\mousesports\Рабочий стол\JwOYulbssW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00892" y="-95447"/>
            <a:ext cx="2143108" cy="3227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1143000"/>
          </a:xfrm>
        </p:spPr>
        <p:txBody>
          <a:bodyPr/>
          <a:lstStyle/>
          <a:p>
            <a:r>
              <a:rPr lang="ru-RU" dirty="0" err="1" smtClean="0"/>
              <a:t>Узнагароды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прэміі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Два </a:t>
            </a:r>
            <a:r>
              <a:rPr lang="ru-RU" dirty="0" err="1" smtClean="0"/>
              <a:t>ордэна</a:t>
            </a:r>
            <a:r>
              <a:rPr lang="ru-RU" dirty="0" smtClean="0"/>
              <a:t> </a:t>
            </a:r>
            <a:r>
              <a:rPr lang="ru-RU" dirty="0" err="1" smtClean="0"/>
              <a:t>Працоўнага</a:t>
            </a:r>
            <a:r>
              <a:rPr lang="ru-RU" dirty="0" smtClean="0"/>
              <a:t> </a:t>
            </a:r>
            <a:r>
              <a:rPr lang="ru-RU" dirty="0" err="1" smtClean="0"/>
              <a:t>Чырвонага</a:t>
            </a:r>
            <a:r>
              <a:rPr lang="ru-RU" dirty="0" smtClean="0"/>
              <a:t> </a:t>
            </a:r>
            <a:r>
              <a:rPr lang="ru-RU" dirty="0" err="1" smtClean="0"/>
              <a:t>Сцяга</a:t>
            </a:r>
            <a:endParaRPr lang="ru-RU" dirty="0" smtClean="0"/>
          </a:p>
          <a:p>
            <a:r>
              <a:rPr lang="ru-RU" dirty="0" err="1" smtClean="0"/>
              <a:t>Ордэн</a:t>
            </a:r>
            <a:r>
              <a:rPr lang="ru-RU" dirty="0" smtClean="0"/>
              <a:t> </a:t>
            </a:r>
            <a:r>
              <a:rPr lang="ru-RU" dirty="0" err="1" smtClean="0"/>
              <a:t>Айчыннай</a:t>
            </a:r>
            <a:r>
              <a:rPr lang="ru-RU" dirty="0" smtClean="0"/>
              <a:t> </a:t>
            </a:r>
            <a:r>
              <a:rPr lang="ru-RU" dirty="0" err="1" smtClean="0"/>
              <a:t>вайны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ступені</a:t>
            </a:r>
            <a:endParaRPr lang="ru-RU" dirty="0" smtClean="0"/>
          </a:p>
          <a:p>
            <a:r>
              <a:rPr lang="ru-RU" dirty="0" err="1" smtClean="0"/>
              <a:t>Ордэн</a:t>
            </a:r>
            <a:r>
              <a:rPr lang="ru-RU" dirty="0" smtClean="0"/>
              <a:t> Дружбы </a:t>
            </a:r>
            <a:r>
              <a:rPr lang="ru-RU" dirty="0" err="1" smtClean="0"/>
              <a:t>народаў</a:t>
            </a:r>
            <a:endParaRPr lang="ru-RU" dirty="0" smtClean="0"/>
          </a:p>
          <a:p>
            <a:r>
              <a:rPr lang="ru-RU" dirty="0" smtClean="0"/>
              <a:t>Медаль </a:t>
            </a:r>
            <a:r>
              <a:rPr lang="ru-RU" dirty="0" err="1" smtClean="0"/>
              <a:t>Францыска</a:t>
            </a:r>
            <a:r>
              <a:rPr lang="ru-RU" dirty="0" smtClean="0"/>
              <a:t> </a:t>
            </a:r>
            <a:r>
              <a:rPr lang="ru-RU" dirty="0" err="1" smtClean="0"/>
              <a:t>Скарыны</a:t>
            </a:r>
            <a:r>
              <a:rPr lang="ru-RU" dirty="0" smtClean="0"/>
              <a:t> (1991)</a:t>
            </a:r>
          </a:p>
          <a:p>
            <a:r>
              <a:rPr lang="ru-RU" dirty="0" err="1" smtClean="0"/>
              <a:t>Ордэн</a:t>
            </a:r>
            <a:r>
              <a:rPr lang="ru-RU" dirty="0" smtClean="0"/>
              <a:t> «Знак </a:t>
            </a:r>
            <a:r>
              <a:rPr lang="ru-RU" dirty="0" err="1" smtClean="0"/>
              <a:t>Пашаны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Савецкія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польскія</a:t>
            </a:r>
            <a:r>
              <a:rPr lang="ru-RU" dirty="0" smtClean="0"/>
              <a:t> </a:t>
            </a:r>
            <a:r>
              <a:rPr lang="ru-RU" dirty="0" err="1" smtClean="0"/>
              <a:t>медалі</a:t>
            </a:r>
            <a:endParaRPr lang="ru-RU" dirty="0" smtClean="0"/>
          </a:p>
          <a:p>
            <a:r>
              <a:rPr lang="ru-RU" dirty="0" smtClean="0"/>
              <a:t>Народны </a:t>
            </a:r>
            <a:r>
              <a:rPr lang="ru-RU" dirty="0" err="1" smtClean="0"/>
              <a:t>пісьменнік</a:t>
            </a:r>
            <a:r>
              <a:rPr lang="ru-RU" dirty="0" smtClean="0"/>
              <a:t> БССР (1981)</a:t>
            </a:r>
          </a:p>
          <a:p>
            <a:r>
              <a:rPr lang="ru-RU" dirty="0" err="1" smtClean="0"/>
              <a:t>Сталінская</a:t>
            </a:r>
            <a:r>
              <a:rPr lang="ru-RU" dirty="0" smtClean="0"/>
              <a:t> </a:t>
            </a:r>
            <a:r>
              <a:rPr lang="ru-RU" dirty="0" err="1" smtClean="0"/>
              <a:t>прэмія</a:t>
            </a:r>
            <a:r>
              <a:rPr lang="ru-RU" dirty="0" smtClean="0"/>
              <a:t>, 1952 (за </a:t>
            </a:r>
            <a:r>
              <a:rPr lang="ru-RU" dirty="0" err="1" smtClean="0"/>
              <a:t>аповесць</a:t>
            </a:r>
            <a:r>
              <a:rPr lang="ru-RU" dirty="0" smtClean="0"/>
              <a:t> «У </a:t>
            </a:r>
            <a:r>
              <a:rPr lang="ru-RU" dirty="0" err="1" smtClean="0"/>
              <a:t>Забалацці</a:t>
            </a:r>
            <a:r>
              <a:rPr lang="ru-RU" dirty="0" smtClean="0"/>
              <a:t> </a:t>
            </a:r>
            <a:r>
              <a:rPr lang="ru-RU" dirty="0" err="1" smtClean="0"/>
              <a:t>світае</a:t>
            </a:r>
            <a:r>
              <a:rPr lang="ru-RU" dirty="0" smtClean="0"/>
              <a:t>»)</a:t>
            </a:r>
          </a:p>
          <a:p>
            <a:r>
              <a:rPr lang="ru-RU" dirty="0" err="1" smtClean="0"/>
              <a:t>Дзяржаўная</a:t>
            </a:r>
            <a:r>
              <a:rPr lang="ru-RU" dirty="0" smtClean="0"/>
              <a:t> </a:t>
            </a:r>
            <a:r>
              <a:rPr lang="ru-RU" dirty="0" err="1" smtClean="0"/>
              <a:t>прэмія</a:t>
            </a:r>
            <a:r>
              <a:rPr lang="ru-RU" dirty="0" smtClean="0"/>
              <a:t> БССР </a:t>
            </a:r>
            <a:r>
              <a:rPr lang="ru-RU" dirty="0" err="1" smtClean="0"/>
              <a:t>імя</a:t>
            </a:r>
            <a:r>
              <a:rPr lang="ru-RU" dirty="0" smtClean="0"/>
              <a:t> Я. Коласа</a:t>
            </a:r>
            <a:endParaRPr lang="ru-RU" dirty="0"/>
          </a:p>
        </p:txBody>
      </p:sp>
      <p:pic>
        <p:nvPicPr>
          <p:cNvPr id="6146" name="Picture 2" descr="C:\Documents and Settings\mousesports\Рабочий стол\Орден_Трудового_Красного_Знамени_БСС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928670"/>
            <a:ext cx="2571768" cy="1428760"/>
          </a:xfrm>
          <a:prstGeom prst="rect">
            <a:avLst/>
          </a:prstGeom>
          <a:noFill/>
        </p:spPr>
      </p:pic>
      <p:pic>
        <p:nvPicPr>
          <p:cNvPr id="6147" name="Picture 3" descr="C:\Documents and Settings\mousesports\Рабочий стол\sm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2214546" cy="1428746"/>
          </a:xfrm>
          <a:prstGeom prst="rect">
            <a:avLst/>
          </a:prstGeom>
          <a:noFill/>
        </p:spPr>
      </p:pic>
      <p:pic>
        <p:nvPicPr>
          <p:cNvPr id="6148" name="Picture 4" descr="C:\Documents and Settings\mousesports\Рабочий стол\ofriend983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928670"/>
            <a:ext cx="2214578" cy="1428760"/>
          </a:xfrm>
          <a:prstGeom prst="rect">
            <a:avLst/>
          </a:prstGeom>
          <a:noFill/>
        </p:spPr>
      </p:pic>
      <p:pic>
        <p:nvPicPr>
          <p:cNvPr id="6149" name="Picture 5" descr="C:\Documents and Settings\mousesports\Рабочий стол\mskorinaa-2015-10-16-10-3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928670"/>
            <a:ext cx="2143108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/>
          <a:lstStyle/>
          <a:p>
            <a:r>
              <a:rPr lang="ru-RU" dirty="0" err="1" smtClean="0">
                <a:latin typeface="Book Antiqua" pitchFamily="18" charset="0"/>
              </a:rPr>
              <a:t>Ушанаванне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памяці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4525963"/>
          </a:xfrm>
        </p:spPr>
        <p:txBody>
          <a:bodyPr/>
          <a:lstStyle/>
          <a:p>
            <a:r>
              <a:rPr lang="ru-RU" dirty="0" smtClean="0">
                <a:latin typeface="Garamond" pitchFamily="18" charset="0"/>
              </a:rPr>
              <a:t>26 </a:t>
            </a:r>
            <a:r>
              <a:rPr lang="ru-RU" dirty="0" err="1" smtClean="0">
                <a:latin typeface="Garamond" pitchFamily="18" charset="0"/>
              </a:rPr>
              <a:t>верасня</a:t>
            </a:r>
            <a:r>
              <a:rPr lang="ru-RU" dirty="0" smtClean="0">
                <a:latin typeface="Garamond" pitchFamily="18" charset="0"/>
              </a:rPr>
              <a:t> 2007 г. </a:t>
            </a:r>
            <a:r>
              <a:rPr lang="ru-RU" dirty="0" err="1" smtClean="0">
                <a:latin typeface="Garamond" pitchFamily="18" charset="0"/>
              </a:rPr>
              <a:t>імя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Янкі</a:t>
            </a:r>
            <a:r>
              <a:rPr lang="ru-RU" dirty="0" smtClean="0">
                <a:latin typeface="Garamond" pitchFamily="18" charset="0"/>
              </a:rPr>
              <a:t> Брыля </a:t>
            </a:r>
            <a:r>
              <a:rPr lang="ru-RU" dirty="0" err="1" smtClean="0">
                <a:latin typeface="Garamond" pitchFamily="18" charset="0"/>
              </a:rPr>
              <a:t>атрымала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вуліца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ў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мінскім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мікрараёне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Міхалова</a:t>
            </a:r>
            <a:r>
              <a:rPr lang="ru-RU" dirty="0" smtClean="0">
                <a:latin typeface="Garamond" pitchFamily="18" charset="0"/>
              </a:rPr>
              <a:t>. 26 </a:t>
            </a:r>
            <a:r>
              <a:rPr lang="ru-RU" dirty="0" err="1" smtClean="0">
                <a:latin typeface="Garamond" pitchFamily="18" charset="0"/>
              </a:rPr>
              <a:t>жніўня</a:t>
            </a:r>
            <a:r>
              <a:rPr lang="ru-RU" dirty="0" smtClean="0">
                <a:latin typeface="Garamond" pitchFamily="18" charset="0"/>
              </a:rPr>
              <a:t> 2009 г. </a:t>
            </a:r>
            <a:r>
              <a:rPr lang="ru-RU" dirty="0" err="1" smtClean="0">
                <a:latin typeface="Garamond" pitchFamily="18" charset="0"/>
              </a:rPr>
              <a:t>імя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Янкі</a:t>
            </a:r>
            <a:r>
              <a:rPr lang="ru-RU" dirty="0" smtClean="0">
                <a:latin typeface="Garamond" pitchFamily="18" charset="0"/>
              </a:rPr>
              <a:t> Брыля было </a:t>
            </a:r>
            <a:r>
              <a:rPr lang="ru-RU" dirty="0" err="1" smtClean="0">
                <a:latin typeface="Garamond" pitchFamily="18" charset="0"/>
              </a:rPr>
              <a:t>нададзена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адной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з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вуліц</a:t>
            </a:r>
            <a:r>
              <a:rPr lang="ru-RU" dirty="0" smtClean="0">
                <a:latin typeface="Garamond" pitchFamily="18" charset="0"/>
              </a:rPr>
              <a:t> </a:t>
            </a:r>
            <a:r>
              <a:rPr lang="ru-RU" dirty="0" err="1" smtClean="0">
                <a:latin typeface="Garamond" pitchFamily="18" charset="0"/>
              </a:rPr>
              <a:t>Гдыні</a:t>
            </a:r>
            <a:r>
              <a:rPr lang="ru-RU" dirty="0" smtClean="0">
                <a:latin typeface="Garamond" pitchFamily="18" charset="0"/>
              </a:rPr>
              <a:t>.</a:t>
            </a:r>
            <a:endParaRPr lang="ru-RU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mousesports\Рабочий стол\Брыль_Иван_Антонович_19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720" y="1"/>
            <a:ext cx="4541616" cy="682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694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685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Янка Брыль  (Іван Антонавіч Брыль)</vt:lpstr>
      <vt:lpstr>Слайд 2</vt:lpstr>
      <vt:lpstr>Біяграфічны нарыс</vt:lpstr>
      <vt:lpstr>Творчасць</vt:lpstr>
      <vt:lpstr>Узнагароды і прэміі</vt:lpstr>
      <vt:lpstr>Ушанаванне памяці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Янка Брыль  (Іван Антонавіч Брыль)</dc:title>
  <cp:lastModifiedBy>mouselinuxhack</cp:lastModifiedBy>
  <cp:revision>10</cp:revision>
  <dcterms:modified xsi:type="dcterms:W3CDTF">2016-02-23T16:46:45Z</dcterms:modified>
</cp:coreProperties>
</file>