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4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2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08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2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57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48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6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2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44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4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65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9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8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3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89332-8402-457C-BD1F-A945C6582906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CB2656-8950-4520-90F1-31EB0DEB9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2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047514"/>
            <a:ext cx="10515600" cy="1325563"/>
          </a:xfrm>
        </p:spPr>
        <p:txBody>
          <a:bodyPr>
            <a:noAutofit/>
          </a:bodyPr>
          <a:lstStyle/>
          <a:p>
            <a:r>
              <a:rPr lang="ru-RU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Правапіс</a:t>
            </a:r>
            <a:r>
              <a:rPr lang="ru-RU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- і -ы- й </a:t>
            </a:r>
            <a:r>
              <a:rPr lang="ru-RU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пасля</a:t>
            </a:r>
            <a:r>
              <a:rPr lang="ru-RU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8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прыставак</a:t>
            </a:r>
            <a:endParaRPr lang="ru-RU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9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97758" y="12658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дзеш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сціся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за…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меннік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раз…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спад…спаду, за…канне, за…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грываць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вы…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дэз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нфармаваць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нвентарызаваць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нструктаваны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сан…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нструктар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прадпры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па…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лка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снаваць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па…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менна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за…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раз…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сціся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вы…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грыш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, транс…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арданскі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звыш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дэалізаваць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(я)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пера…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грываць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аб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шоў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пера…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начыць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без…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дэйнасць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48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83" y="11839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Падыдзеш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сысціся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займеннік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разыграць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спадыспаду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заіканне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заігрываць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падыграць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выйграць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дэзынфармаваць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праінвентарызаваць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праінструктаваны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санінструктар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прадпрымаць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паілка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праіснаваць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пайменна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заінець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разысціся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выйгрыш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трансіарданскі,звышідэалізаваць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(я)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падыду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пераігрываць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абышоў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перайначыць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безыдэйнасць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26773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122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Легкий дым</vt:lpstr>
      <vt:lpstr>Правапіс - і -ы- й пасля прыставак</vt:lpstr>
      <vt:lpstr>Пад…дзеш, сы…сціся, за…меннік, раз…граць, спад…спаду, за…канне, за…грываць, пады…граць, вы…граць, дэз…нфармаваць, пра…нвентарызаваць, пра…нструктаваны, сан…нструктар, прадпры…маць, па…лка, пра…снаваць, па…менна, за…нець, раз…сціся, вы…грыш, , транс…арданскі, звыш…дэалізаваць, (я) пады…ду, пера…грываць, аб…шоў, пера…начыць, без…дэйнасць.</vt:lpstr>
      <vt:lpstr>*Падыдзеш, сысціся, займеннік, разыграць, спадыспаду, заіканне, заігрываць, падыграць, выйграць, дэзынфармаваць, праінвентарызаваць, праінструктаваны, санінструктар, прадпрымаць, паілка, праіснаваць, пайменна, заінець, разысціся, выйгрыш, трансіарданскі,звышідэалізаваць, (я) падыду, пераігрываць, абышоў, перайначыць, безыдэйнасць.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- і –ы- й -пасля прыставак</dc:title>
  <dc:creator>Пользователь Windows</dc:creator>
  <cp:lastModifiedBy>Пользователь Windows</cp:lastModifiedBy>
  <cp:revision>2</cp:revision>
  <dcterms:created xsi:type="dcterms:W3CDTF">2019-02-06T17:46:06Z</dcterms:created>
  <dcterms:modified xsi:type="dcterms:W3CDTF">2019-02-06T17:58:12Z</dcterms:modified>
</cp:coreProperties>
</file>