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3" r:id="rId5"/>
    <p:sldId id="260" r:id="rId6"/>
    <p:sldId id="258" r:id="rId7"/>
    <p:sldId id="261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5504"/>
    <a:srgbClr val="663300"/>
    <a:srgbClr val="F59B51"/>
    <a:srgbClr val="9E6C22"/>
    <a:srgbClr val="F5DB6B"/>
    <a:srgbClr val="ECDB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2" autoAdjust="0"/>
  </p:normalViewPr>
  <p:slideViewPr>
    <p:cSldViewPr>
      <p:cViewPr varScale="1">
        <p:scale>
          <a:sx n="108" d="100"/>
          <a:sy n="108" d="100"/>
        </p:scale>
        <p:origin x="-10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8520-0391-4DB9-91C7-9054D1D3867C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548C-166E-4D85-9B5D-09526D516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594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8520-0391-4DB9-91C7-9054D1D3867C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548C-166E-4D85-9B5D-09526D516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949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8520-0391-4DB9-91C7-9054D1D3867C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548C-166E-4D85-9B5D-09526D516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70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8520-0391-4DB9-91C7-9054D1D3867C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548C-166E-4D85-9B5D-09526D516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62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8520-0391-4DB9-91C7-9054D1D3867C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548C-166E-4D85-9B5D-09526D516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16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8520-0391-4DB9-91C7-9054D1D3867C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548C-166E-4D85-9B5D-09526D516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29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8520-0391-4DB9-91C7-9054D1D3867C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548C-166E-4D85-9B5D-09526D516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474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8520-0391-4DB9-91C7-9054D1D3867C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548C-166E-4D85-9B5D-09526D516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243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8520-0391-4DB9-91C7-9054D1D3867C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548C-166E-4D85-9B5D-09526D516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97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8520-0391-4DB9-91C7-9054D1D3867C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548C-166E-4D85-9B5D-09526D516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314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8520-0391-4DB9-91C7-9054D1D3867C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548C-166E-4D85-9B5D-09526D516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58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A8520-0391-4DB9-91C7-9054D1D3867C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7548C-166E-4D85-9B5D-09526D516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2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71716">
            <a:off x="5348165" y="561604"/>
            <a:ext cx="5539191" cy="481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21662">
            <a:off x="-1946703" y="590484"/>
            <a:ext cx="5697570" cy="495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8824" y="1052736"/>
            <a:ext cx="89762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Зямля</a:t>
            </a:r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пад</a:t>
            </a:r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белым</a:t>
            </a:r>
            <a:r>
              <a:rPr lang="en-US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Rounded MT Bold" panose="020F0704030504030204" pitchFamily="34" charset="0"/>
              </a:rPr>
              <a:t>i</a:t>
            </a: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крылам</a:t>
            </a:r>
            <a:r>
              <a:rPr lang="en-US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Rounded MT Bold" panose="020F0704030504030204" pitchFamily="34" charset="0"/>
              </a:rPr>
              <a:t>i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38481" y="1772816"/>
            <a:ext cx="48670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Хлеб </a:t>
            </a:r>
            <a:r>
              <a:rPr lang="en-US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anose="020E0802020502020306" pitchFamily="34" charset="0"/>
              </a:rPr>
              <a:t>i</a:t>
            </a:r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да хлеба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6">
                  <a:lumMod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79635" y="4653136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37223" y="2696146"/>
            <a:ext cx="98031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  <a:alpha val="95000"/>
                  </a:schemeClr>
                </a:solidFill>
                <a:latin typeface="Candara" panose="020E0502030303020204" pitchFamily="34" charset="0"/>
              </a:rPr>
              <a:t>Нацыянальныя</a:t>
            </a: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  <a:alpha val="9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5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  <a:alpha val="95000"/>
                  </a:schemeClr>
                </a:solidFill>
                <a:latin typeface="Candara" panose="020E0502030303020204" pitchFamily="34" charset="0"/>
              </a:rPr>
              <a:t>стравы</a:t>
            </a: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  <a:alpha val="9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  <a:alpha val="95000"/>
                  </a:schemeClr>
                </a:solidFill>
                <a:latin typeface="Candara" panose="020E0502030303020204" pitchFamily="34" charset="0"/>
              </a:rPr>
              <a:t>Беларусі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5">
                  <a:lumMod val="50000"/>
                  <a:alpha val="9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4100" name="Picture 4" descr="Картинки по запросу беларус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048" y="4263763"/>
            <a:ext cx="3888432" cy="26254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Картинки по запросу флаг беларуси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48768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2292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15649">
            <a:off x="2065632" y="1303099"/>
            <a:ext cx="4176713" cy="363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Картинки по запросу картинки чёрного хлеб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5"/>
            <a:ext cx="3456384" cy="230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пресный хле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007" y="332654"/>
            <a:ext cx="4422393" cy="230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картинки пшеничного хлеб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49450"/>
            <a:ext cx="4422392" cy="22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4" name="Picture 12" descr="Картинки по запросу белый хлеб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56" y="3749450"/>
            <a:ext cx="3484648" cy="22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2716154"/>
            <a:ext cx="3456384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Чорны хлеб</a:t>
            </a:r>
            <a:endParaRPr lang="ru-RU" sz="3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6">
                  <a:lumMod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39007" y="2716154"/>
            <a:ext cx="4422393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32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68271" y="2716153"/>
            <a:ext cx="25234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Прэсны</a:t>
            </a:r>
            <a:r>
              <a:rPr lang="ru-RU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хлеб</a:t>
            </a:r>
            <a:endParaRPr lang="ru-RU" sz="3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6">
                  <a:lumMod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3256" y="6165304"/>
            <a:ext cx="3484648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Белы хлеб</a:t>
            </a:r>
            <a:endParaRPr lang="ru-RU" sz="3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6">
                  <a:lumMod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99992" y="6165303"/>
            <a:ext cx="4422392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Пшан</a:t>
            </a:r>
            <a:r>
              <a:rPr lang="en-US" sz="32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</a:t>
            </a:r>
            <a:r>
              <a:rPr lang="ru-RU" sz="32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чны</a:t>
            </a:r>
            <a:r>
              <a:rPr lang="ru-RU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хлеб</a:t>
            </a:r>
            <a:endParaRPr lang="ru-RU" sz="3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6">
                  <a:lumMod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30829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пшеничная каш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8880"/>
            <a:ext cx="4176464" cy="2784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пшеничная каш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72408" cy="3008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7375" y="5133189"/>
            <a:ext cx="78645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37157" y="5567096"/>
            <a:ext cx="6296657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AutoShape 2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26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28" descr="Похожее изображе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30" descr="Похожее изображение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32" descr="Похожее изображение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AutoShape 34" descr="Похожее изображение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2" descr="Похожее изображение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543">
            <a:off x="-182268" y="4756243"/>
            <a:ext cx="3114084" cy="173221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63688" y="5567096"/>
            <a:ext cx="5234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Пшан</a:t>
            </a:r>
            <a:r>
              <a:rPr lang="en-US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</a:t>
            </a:r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чная</a:t>
            </a:r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каша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6">
                  <a:lumMod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7055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5040560" cy="335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3735904"/>
            <a:ext cx="504056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Яблачны</a:t>
            </a:r>
            <a:r>
              <a:rPr lang="ru-RU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</a:t>
            </a:r>
            <a:r>
              <a:rPr lang="en-US" sz="4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</a:t>
            </a:r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рог</a:t>
            </a:r>
            <a:endParaRPr lang="ru-RU" sz="4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6">
                  <a:lumMod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93096"/>
            <a:ext cx="3546248" cy="23661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1423">
            <a:off x="179512" y="3289149"/>
            <a:ext cx="5027539" cy="437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43119">
            <a:off x="4762519" y="-8628"/>
            <a:ext cx="4749385" cy="4132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048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32049">
            <a:off x="2917077" y="4310954"/>
            <a:ext cx="3073581" cy="267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04225">
            <a:off x="2917945" y="2049242"/>
            <a:ext cx="3006066" cy="261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94516">
            <a:off x="3090649" y="36596"/>
            <a:ext cx="2744587" cy="23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Картинки по запросу картинки борщ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" y="116632"/>
            <a:ext cx="3960440" cy="222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картинки похлёб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475" y="123973"/>
            <a:ext cx="3744416" cy="222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Похожее 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475" y="3212976"/>
            <a:ext cx="374920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0651" y="2382425"/>
            <a:ext cx="3960440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Боршч</a:t>
            </a:r>
            <a:endParaRPr lang="ru-RU" sz="3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6">
                  <a:lumMod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6475" y="2382425"/>
            <a:ext cx="3741295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Пол</a:t>
            </a:r>
            <a:r>
              <a:rPr lang="en-US" sz="32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</a:t>
            </a:r>
            <a:r>
              <a:rPr lang="be-BY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ў</a:t>
            </a:r>
            <a:r>
              <a:rPr lang="ru-RU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ка</a:t>
            </a:r>
            <a:endParaRPr lang="ru-RU" sz="3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6">
                  <a:lumMod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6476" y="6177218"/>
            <a:ext cx="3749206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e-BY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Панцак</a:t>
            </a:r>
            <a:endParaRPr lang="ru-RU" sz="3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6">
                  <a:lumMod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5130" name="Picture 10" descr="Похожее изображени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31" y="3212977"/>
            <a:ext cx="396047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5472" y="6177217"/>
            <a:ext cx="3979390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e-BY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Малочны суп</a:t>
            </a:r>
            <a:endParaRPr lang="ru-RU" sz="3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6">
                  <a:lumMod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978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7375" y="5133189"/>
            <a:ext cx="78645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8" name="AutoShape 2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26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28" descr="Похожее изображе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30" descr="Похожее изображение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32" descr="Похожее изображение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AutoShape 34" descr="Похожее изображение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994" y="161672"/>
            <a:ext cx="4680520" cy="3510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365" y="4041888"/>
            <a:ext cx="4166407" cy="2516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02" y="4415583"/>
            <a:ext cx="4427984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10" descr="Похожее изображение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501008"/>
            <a:ext cx="2720276" cy="1353337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587396" y="4415583"/>
            <a:ext cx="2915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Калдуны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6">
                  <a:lumMod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27812">
            <a:off x="5321224" y="-141659"/>
            <a:ext cx="5267367" cy="458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2690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575" y="3049491"/>
            <a:ext cx="4120525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e-BY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Яешня </a:t>
            </a:r>
            <a:endParaRPr lang="ru-RU" sz="3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6">
                  <a:lumMod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148" name="Picture 4" descr="Картинки по запросу картинки вареной кукуруз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275" y="3717032"/>
            <a:ext cx="4077947" cy="237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37275" y="6237312"/>
            <a:ext cx="4048458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e-BY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Вараная кукуруза</a:t>
            </a:r>
            <a:endParaRPr lang="ru-RU" sz="3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6">
                  <a:lumMod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8707">
            <a:off x="37230" y="3542050"/>
            <a:ext cx="4025888" cy="299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82064">
            <a:off x="4633541" y="223909"/>
            <a:ext cx="3854382" cy="286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68" y="249429"/>
            <a:ext cx="4146682" cy="2759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74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3" y="3638234"/>
            <a:ext cx="4091947" cy="267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4091947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756" y="1556792"/>
            <a:ext cx="4554252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Сун</a:t>
            </a:r>
            <a:r>
              <a:rPr lang="en-US" sz="36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</a:t>
            </a:r>
            <a:r>
              <a:rPr lang="be-BY" sz="3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цы з малаком</a:t>
            </a:r>
            <a:endParaRPr lang="ru-RU" sz="3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6">
                  <a:lumMod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756" y="4869160"/>
            <a:ext cx="4554252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e-BY" sz="3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Чарніцы з малаком</a:t>
            </a:r>
            <a:endParaRPr lang="ru-RU" sz="3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6">
                  <a:lumMod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749" y="1017139"/>
            <a:ext cx="5209261" cy="453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7662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25433" y="2708920"/>
            <a:ext cx="943304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60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6">
                  <a:lumMod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6">
                  <a:lumMod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ru-RU" sz="60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6">
                  <a:lumMod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sz="60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Дзякую</a:t>
            </a:r>
            <a:r>
              <a:rPr lang="ru-RU" sz="6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за </a:t>
            </a:r>
            <a:r>
              <a:rPr lang="ru-RU" sz="60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ўвагу</a:t>
            </a:r>
            <a:r>
              <a:rPr lang="ru-RU" sz="6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!</a:t>
            </a:r>
            <a:endParaRPr lang="ru-RU" sz="6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6">
                  <a:lumMod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146" name="Picture 2" descr="Картинки по запросу стог се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115944" cy="474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614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</TotalTime>
  <Words>55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Катя</cp:lastModifiedBy>
  <cp:revision>26</cp:revision>
  <dcterms:created xsi:type="dcterms:W3CDTF">2018-05-03T13:31:33Z</dcterms:created>
  <dcterms:modified xsi:type="dcterms:W3CDTF">2018-05-03T21:03:01Z</dcterms:modified>
</cp:coreProperties>
</file>