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FF3E-F547-4BC1-983A-CCCD1CC0B5C9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CBB9EF-9C66-445F-A44C-71C40D363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FF3E-F547-4BC1-983A-CCCD1CC0B5C9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B9EF-9C66-445F-A44C-71C40D363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FF3E-F547-4BC1-983A-CCCD1CC0B5C9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B9EF-9C66-445F-A44C-71C40D363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FF3E-F547-4BC1-983A-CCCD1CC0B5C9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CBB9EF-9C66-445F-A44C-71C40D363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FF3E-F547-4BC1-983A-CCCD1CC0B5C9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B9EF-9C66-445F-A44C-71C40D363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FF3E-F547-4BC1-983A-CCCD1CC0B5C9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B9EF-9C66-445F-A44C-71C40D363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FF3E-F547-4BC1-983A-CCCD1CC0B5C9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ACBB9EF-9C66-445F-A44C-71C40D363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FF3E-F547-4BC1-983A-CCCD1CC0B5C9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B9EF-9C66-445F-A44C-71C40D363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FF3E-F547-4BC1-983A-CCCD1CC0B5C9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B9EF-9C66-445F-A44C-71C40D363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FF3E-F547-4BC1-983A-CCCD1CC0B5C9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B9EF-9C66-445F-A44C-71C40D3639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FF3E-F547-4BC1-983A-CCCD1CC0B5C9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BB9EF-9C66-445F-A44C-71C40D363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68FF3E-F547-4BC1-983A-CCCD1CC0B5C9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CBB9EF-9C66-445F-A44C-71C40D3639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786322"/>
            <a:ext cx="8458200" cy="1222375"/>
          </a:xfrm>
        </p:spPr>
        <p:txBody>
          <a:bodyPr>
            <a:normAutofit/>
          </a:bodyPr>
          <a:lstStyle/>
          <a:p>
            <a:r>
              <a:rPr lang="be-BY" sz="4000" dirty="0" smtClean="0">
                <a:solidFill>
                  <a:srgbClr val="0070C0"/>
                </a:solidFill>
              </a:rPr>
              <a:t>“СВІЦЯЗяНСКАЯ РУСАЛКА”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714752"/>
            <a:ext cx="8458200" cy="942972"/>
          </a:xfrm>
        </p:spPr>
        <p:txBody>
          <a:bodyPr>
            <a:normAutofit/>
          </a:bodyPr>
          <a:lstStyle/>
          <a:p>
            <a:r>
              <a:rPr lang="be-BY" sz="4000" dirty="0" smtClean="0">
                <a:solidFill>
                  <a:schemeClr val="accent5">
                    <a:lumMod val="75000"/>
                  </a:schemeClr>
                </a:solidFill>
              </a:rPr>
              <a:t>УЛАДЗІМІР ЛІПСКІ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7" name="Picture 3" descr="C:\Documents and Settings\Admin.MICROSOF-765BB5.004\Мои документы\9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52"/>
            <a:ext cx="3032127" cy="44481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.MICROSOF-765BB5.004\Мои документы\78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642918"/>
            <a:ext cx="5857916" cy="6000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dirty="0" smtClean="0"/>
              <a:t>ПАДАРОЖЖА ПА РЭГІЁНАХ ГРОДЗЕНСКАЙ  </a:t>
            </a:r>
            <a:br>
              <a:rPr lang="be-BY" dirty="0" smtClean="0"/>
            </a:br>
            <a:r>
              <a:rPr lang="be-BY" dirty="0" smtClean="0"/>
              <a:t>                                                                 ВОБЛАСЦІ</a:t>
            </a:r>
            <a:endParaRPr lang="ru-RU" dirty="0"/>
          </a:p>
        </p:txBody>
      </p:sp>
      <p:pic>
        <p:nvPicPr>
          <p:cNvPr id="2051" name="Picture 3" descr="C:\Documents and Settings\Admin.MICROSOF-765BB5.004\Мои документы\146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3357586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Documents and Settings\Admin.MICROSOF-765BB5.004\Мои документы\555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643050"/>
            <a:ext cx="3484846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        ПАДАРОЖЖА Ў КРАЙ БЯРОЗ</a:t>
            </a:r>
            <a:endParaRPr lang="ru-RU" dirty="0"/>
          </a:p>
        </p:txBody>
      </p:sp>
      <p:pic>
        <p:nvPicPr>
          <p:cNvPr id="1026" name="Picture 2" descr="C:\Documents and Settings\Admin.MICROSOF-765BB5.004\Мои документы\64526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2786082" cy="45180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Documents and Settings\Admin.MICROSOF-765BB5.004\Мои документы\2667545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571612"/>
            <a:ext cx="2786082" cy="4500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Documents and Settings\Admin.MICROSOF-765BB5.004\Мои документы\2245466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571612"/>
            <a:ext cx="2901950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     ПАДАРОЖЖА Ў СВЯТЫЯ МЯСЦІНЫ</a:t>
            </a:r>
            <a:endParaRPr lang="ru-RU" dirty="0"/>
          </a:p>
        </p:txBody>
      </p:sp>
      <p:pic>
        <p:nvPicPr>
          <p:cNvPr id="2050" name="Picture 2" descr="C:\Documents and Settings\Admin.MICROSOF-765BB5.004\Мои документы\4565356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2714644" cy="45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Documents and Settings\Admin.MICROSOF-765BB5.004\Мои документы\54568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785926"/>
            <a:ext cx="2714644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Documents and Settings\Admin.MICROSOF-765BB5.004\Мои документы\4545454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785926"/>
            <a:ext cx="2928958" cy="45005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/>
              <a:t>ПАДАРОЖЖА Ў МАЛЯЎНІЧЫ КРАЙ </a:t>
            </a:r>
            <a:endParaRPr lang="ru-RU" dirty="0"/>
          </a:p>
        </p:txBody>
      </p:sp>
      <p:pic>
        <p:nvPicPr>
          <p:cNvPr id="3074" name="Picture 2" descr="C:\Documents and Settings\Admin.MICROSOF-765BB5.004\Мои документы\5445484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2857520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Admin.MICROSOF-765BB5.004\Мои документы\595554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571612"/>
            <a:ext cx="2857520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Documents and Settings\Admin.MICROSOF-765BB5.004\Мои документы\146465564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571612"/>
            <a:ext cx="2714644" cy="4572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solidFill>
                  <a:srgbClr val="0070C0"/>
                </a:solidFill>
              </a:rPr>
              <a:t>З НАРЫСАЎ ДАВЕДАЕЦЕСЯ: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e-BY" dirty="0" smtClean="0"/>
              <a:t>Пра паходжанне гарадоў і вёсак.</a:t>
            </a:r>
          </a:p>
          <a:p>
            <a:r>
              <a:rPr lang="be-BY" dirty="0" smtClean="0"/>
              <a:t>Што азначаюць гербы гарадоў?</a:t>
            </a:r>
          </a:p>
          <a:p>
            <a:r>
              <a:rPr lang="be-BY" dirty="0" smtClean="0"/>
              <a:t>Адкуль паходзяць назвы вёсак?</a:t>
            </a:r>
          </a:p>
          <a:p>
            <a:r>
              <a:rPr lang="be-BY" dirty="0" smtClean="0"/>
              <a:t>Набудзеце многа ведаў па гісторыі і геаграфіі Беларусі.</a:t>
            </a:r>
          </a:p>
          <a:p>
            <a:r>
              <a:rPr lang="be-BY" dirty="0" smtClean="0"/>
              <a:t>Даведаецеся шмат цікавага пра знакамітых і славутых людзей нашай вобласці.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48</TotalTime>
  <Words>64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“СВІЦЯЗяНСКАЯ РУСАЛКА”</vt:lpstr>
      <vt:lpstr>Слайд 2</vt:lpstr>
      <vt:lpstr>ПАДАРОЖЖА ПА РЭГІЁНАХ ГРОДЗЕНСКАЙ                                                                    ВОБЛАСЦІ</vt:lpstr>
      <vt:lpstr>        ПАДАРОЖЖА Ў КРАЙ БЯРОЗ</vt:lpstr>
      <vt:lpstr>     ПАДАРОЖЖА Ў СВЯТЫЯ МЯСЦІНЫ</vt:lpstr>
      <vt:lpstr>ПАДАРОЖЖА Ў МАЛЯЎНІЧЫ КРАЙ </vt:lpstr>
      <vt:lpstr>З НАРЫСАЎ ДАВЕДАЕЦЕСЯ: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“СВІЦЯЗяНСКАЯ РУСАЛКА”</dc:title>
  <dc:creator>Admin</dc:creator>
  <cp:lastModifiedBy>Admin</cp:lastModifiedBy>
  <cp:revision>7</cp:revision>
  <dcterms:created xsi:type="dcterms:W3CDTF">2011-04-20T19:35:32Z</dcterms:created>
  <dcterms:modified xsi:type="dcterms:W3CDTF">2011-04-20T20:32:11Z</dcterms:modified>
</cp:coreProperties>
</file>