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60" r:id="rId5"/>
    <p:sldId id="271" r:id="rId6"/>
    <p:sldId id="261" r:id="rId7"/>
    <p:sldId id="268" r:id="rId8"/>
    <p:sldId id="269" r:id="rId9"/>
    <p:sldId id="270" r:id="rId10"/>
    <p:sldId id="262" r:id="rId11"/>
    <p:sldId id="258" r:id="rId12"/>
    <p:sldId id="264" r:id="rId13"/>
    <p:sldId id="267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F57481-67D0-4325-BB5E-9BEC0BCADF7C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AD431C-B5D8-4A4E-BBD7-838DF54D2F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&#1087;&#1088;&#1077;&#1079;&#1077;&#1085;&#1090;&#1072;&#1094;&#1080;&#1080;%20&#1087;&#1086;%20&#1089;&#1090;&#1088;&#1072;&#1085;&#1072;&#1084;1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843808" y="3518155"/>
            <a:ext cx="547260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Здравствуй, география!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Ты познанья свет!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Ты ведь биография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Лучшей из планет!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Если б не было тебя, Ничего не знала б 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Я б не знала остовов, Сельвы, стран и городов,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Рек, озер, морей и гор,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И тебя- родной простор!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3" descr="C:\Users\Пользователь\Desktop\Картинки\Мамины рисунки\4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988840"/>
            <a:ext cx="1905000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16985" y="685800"/>
            <a:ext cx="8110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Географический марафон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6512511" cy="1143000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ГЕОГРАФИЧЕСКИЕ АНАГРАММЫ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2708920"/>
            <a:ext cx="6527283" cy="3672408"/>
          </a:xfrm>
        </p:spPr>
      </p:pic>
    </p:spTree>
    <p:extLst>
      <p:ext uri="{BB962C8B-B14F-4D97-AF65-F5344CB8AC3E}">
        <p14:creationId xmlns:p14="http://schemas.microsoft.com/office/powerpoint/2010/main" xmlns="" val="107326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81000" y="304800"/>
            <a:ext cx="8458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val="7030A0"/>
                </a:solidFill>
                <a:latin typeface="+mn-lt"/>
                <a:ea typeface="Calibri" pitchFamily="34" charset="0"/>
                <a:cs typeface="Times New Roman" pitchFamily="18" charset="0"/>
              </a:rPr>
              <a:t>В каждом из пяти приведённых географических названий или слов переставьте буквы так, чтобы получились географические названия.</a:t>
            </a:r>
            <a:endParaRPr lang="ru-RU" sz="24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33400" y="18288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 b="1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/>
            <a:r>
              <a:rPr lang="ru-RU" sz="2400" b="1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1.   ГАРАНИА, БИЛИРАЗЯ, РИКАФА, ТАЙКИ, ЛОГАВ.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533400" y="28194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400" b="1">
              <a:solidFill>
                <a:srgbClr val="C00000"/>
              </a:solidFill>
            </a:endParaRPr>
          </a:p>
          <a:p>
            <a:pPr algn="ctr"/>
            <a:r>
              <a:rPr lang="ru-RU" sz="2400" b="1">
                <a:solidFill>
                  <a:srgbClr val="C00000"/>
                </a:solidFill>
              </a:rPr>
              <a:t>НИАГАРА, БРАЗИЛИЯ, АФРИКА, КИТАЙ, ВОЛГА</a:t>
            </a:r>
          </a:p>
        </p:txBody>
      </p:sp>
      <p:sp>
        <p:nvSpPr>
          <p:cNvPr id="15365" name="Прямоугольник 9"/>
          <p:cNvSpPr>
            <a:spLocks noChangeArrowheads="1"/>
          </p:cNvSpPr>
          <p:nvPr/>
        </p:nvSpPr>
        <p:spPr bwMode="auto">
          <a:xfrm>
            <a:off x="2286000" y="310515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0" y="3743325"/>
            <a:ext cx="861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2</a:t>
            </a:r>
            <a:r>
              <a:rPr lang="ru-RU" sz="2400" b="1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.     ЛАМАИГИ, ЛИВАЗ, АНЕКО, ЛОТОБА, САЛТА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685800" y="48768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400" b="1">
              <a:solidFill>
                <a:srgbClr val="C00000"/>
              </a:solidFill>
            </a:endParaRPr>
          </a:p>
          <a:p>
            <a:pPr algn="ctr"/>
            <a:r>
              <a:rPr lang="ru-RU" sz="2400" b="1">
                <a:solidFill>
                  <a:srgbClr val="C00000"/>
                </a:solidFill>
              </a:rPr>
              <a:t>ГИМАЛАИ, ЗАЛИВ, ОКЕАН, БОЛОТА, АТЛАС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8" grpId="0"/>
      <p:bldP spid="9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512511" cy="1143000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ВЕСЕЛЫЕ СТИХИ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3768" y="2492896"/>
            <a:ext cx="4070573" cy="3669843"/>
          </a:xfrm>
        </p:spPr>
      </p:pic>
    </p:spTree>
    <p:extLst>
      <p:ext uri="{BB962C8B-B14F-4D97-AF65-F5344CB8AC3E}">
        <p14:creationId xmlns:p14="http://schemas.microsoft.com/office/powerpoint/2010/main" xmlns="" val="276296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В России - язык русский, </a:t>
            </a:r>
            <a:br>
              <a:rPr lang="ru-RU" dirty="0"/>
            </a:br>
            <a:r>
              <a:rPr lang="ru-RU" dirty="0"/>
              <a:t>Во Франции - французский, </a:t>
            </a:r>
            <a:br>
              <a:rPr lang="ru-RU" dirty="0"/>
            </a:br>
            <a:r>
              <a:rPr lang="ru-RU" dirty="0"/>
              <a:t>В Германии - немецкий, </a:t>
            </a:r>
            <a:br>
              <a:rPr lang="ru-RU" dirty="0"/>
            </a:br>
            <a:r>
              <a:rPr lang="ru-RU" dirty="0"/>
              <a:t>А в Греции - грецкий, </a:t>
            </a:r>
            <a:endParaRPr lang="ru-RU" dirty="0" smtClean="0"/>
          </a:p>
          <a:p>
            <a:pPr lvl="0"/>
            <a:r>
              <a:rPr lang="ru-RU" dirty="0" smtClean="0"/>
              <a:t>Солнце </a:t>
            </a:r>
            <a:r>
              <a:rPr lang="ru-RU" dirty="0"/>
              <a:t>за день устаёт, </a:t>
            </a:r>
            <a:br>
              <a:rPr lang="ru-RU" dirty="0"/>
            </a:br>
            <a:r>
              <a:rPr lang="ru-RU" dirty="0"/>
              <a:t>На ночь спать оно идёт </a:t>
            </a:r>
            <a:br>
              <a:rPr lang="ru-RU" dirty="0"/>
            </a:br>
            <a:r>
              <a:rPr lang="ru-RU" dirty="0"/>
              <a:t>На полянку, за лесок, </a:t>
            </a:r>
            <a:br>
              <a:rPr lang="ru-RU" dirty="0"/>
            </a:br>
            <a:r>
              <a:rPr lang="ru-RU" dirty="0"/>
              <a:t>Ровно-ровно на восток, </a:t>
            </a:r>
            <a:endParaRPr lang="ru-RU" dirty="0" smtClean="0"/>
          </a:p>
          <a:p>
            <a:pPr lvl="0"/>
            <a:r>
              <a:rPr lang="ru-RU" dirty="0" smtClean="0"/>
              <a:t>Каждый </a:t>
            </a:r>
            <a:r>
              <a:rPr lang="ru-RU" dirty="0"/>
              <a:t>с детства твёрдо знает: </a:t>
            </a:r>
            <a:br>
              <a:rPr lang="ru-RU" dirty="0"/>
            </a:br>
            <a:r>
              <a:rPr lang="ru-RU" dirty="0"/>
              <a:t>Ангара в Байкал впадает. </a:t>
            </a:r>
            <a:endParaRPr lang="ru-RU" dirty="0" smtClean="0"/>
          </a:p>
          <a:p>
            <a:pPr lvl="0"/>
            <a:r>
              <a:rPr lang="ru-RU" dirty="0" smtClean="0"/>
              <a:t>Шесть </a:t>
            </a:r>
            <a:r>
              <a:rPr lang="ru-RU" dirty="0"/>
              <a:t>океанов на планете, согласны с этим все ли, дети? </a:t>
            </a:r>
            <a:endParaRPr lang="ru-RU" dirty="0" smtClean="0"/>
          </a:p>
          <a:p>
            <a:pPr lvl="0"/>
            <a:r>
              <a:rPr lang="ru-RU" dirty="0" smtClean="0"/>
              <a:t>Край </a:t>
            </a:r>
            <a:r>
              <a:rPr lang="ru-RU" dirty="0"/>
              <a:t>снегов, морозов, вьюг Называют словом  юг. </a:t>
            </a:r>
            <a:endParaRPr lang="ru-RU" dirty="0" smtClean="0"/>
          </a:p>
          <a:p>
            <a:pPr lvl="0"/>
            <a:r>
              <a:rPr lang="ru-RU" dirty="0" smtClean="0"/>
              <a:t>Знает </a:t>
            </a:r>
            <a:r>
              <a:rPr lang="ru-RU" dirty="0"/>
              <a:t>каждый капитан: </a:t>
            </a:r>
            <a:br>
              <a:rPr lang="ru-RU" dirty="0"/>
            </a:br>
            <a:r>
              <a:rPr lang="ru-RU" dirty="0"/>
              <a:t>Волга - это океан. </a:t>
            </a:r>
            <a:endParaRPr lang="ru-RU" dirty="0" smtClean="0"/>
          </a:p>
          <a:p>
            <a:pPr lvl="0"/>
            <a:r>
              <a:rPr lang="ru-RU" dirty="0" smtClean="0"/>
              <a:t>Солнце </a:t>
            </a:r>
            <a:r>
              <a:rPr lang="ru-RU" dirty="0"/>
              <a:t>и небо багряного цвета. </a:t>
            </a:r>
            <a:br>
              <a:rPr lang="ru-RU" dirty="0"/>
            </a:br>
            <a:r>
              <a:rPr lang="ru-RU" dirty="0"/>
              <a:t>Ночь начинается после рассвета, </a:t>
            </a:r>
          </a:p>
          <a:p>
            <a:pPr lvl="0"/>
            <a:r>
              <a:rPr lang="ru-RU" dirty="0"/>
              <a:t>Слышу подсказку Вити-дружка, </a:t>
            </a:r>
            <a:br>
              <a:rPr lang="ru-RU" dirty="0"/>
            </a:br>
            <a:r>
              <a:rPr lang="ru-RU" dirty="0"/>
              <a:t>Что Эверест - большая река, </a:t>
            </a:r>
            <a:endParaRPr lang="ru-RU" dirty="0" smtClean="0"/>
          </a:p>
          <a:p>
            <a:pPr lvl="0"/>
            <a:r>
              <a:rPr lang="ru-RU" dirty="0" smtClean="0"/>
              <a:t>Со </a:t>
            </a:r>
            <a:r>
              <a:rPr lang="ru-RU" dirty="0"/>
              <a:t>времён далёких и поныне </a:t>
            </a:r>
            <a:br>
              <a:rPr lang="ru-RU" dirty="0"/>
            </a:br>
            <a:r>
              <a:rPr lang="ru-RU" dirty="0"/>
              <a:t>Льют дожди, как из ведра в пустыне, </a:t>
            </a:r>
          </a:p>
        </p:txBody>
      </p:sp>
    </p:spTree>
    <p:extLst>
      <p:ext uri="{BB962C8B-B14F-4D97-AF65-F5344CB8AC3E}">
        <p14:creationId xmlns:p14="http://schemas.microsoft.com/office/powerpoint/2010/main" xmlns="" val="192923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920880" cy="1143000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ГЕОГРАФИЯ+КУЛИНАРИЯ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5856" y="2348880"/>
            <a:ext cx="2513886" cy="4166661"/>
          </a:xfrm>
        </p:spPr>
      </p:pic>
    </p:spTree>
    <p:extLst>
      <p:ext uri="{BB962C8B-B14F-4D97-AF65-F5344CB8AC3E}">
        <p14:creationId xmlns:p14="http://schemas.microsoft.com/office/powerpoint/2010/main" xmlns="" val="253606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Какой город падают к чаю? </a:t>
            </a:r>
            <a:endParaRPr lang="ru-RU" dirty="0" smtClean="0"/>
          </a:p>
          <a:p>
            <a:pPr lvl="0"/>
            <a:r>
              <a:rPr lang="ru-RU" dirty="0" smtClean="0"/>
              <a:t>Какую </a:t>
            </a:r>
            <a:r>
              <a:rPr lang="ru-RU" dirty="0"/>
              <a:t>капусту китайцы ели по заказу императора для укрепления здоровья нации? </a:t>
            </a:r>
            <a:endParaRPr lang="ru-RU" dirty="0" smtClean="0"/>
          </a:p>
          <a:p>
            <a:pPr lvl="0"/>
            <a:r>
              <a:rPr lang="ru-RU" dirty="0"/>
              <a:t> По названию какого германского города, именуется говяжья котлета, вложенная в разрезанную пополам хрустящую булочку</a:t>
            </a:r>
            <a:r>
              <a:rPr lang="ru-RU" dirty="0" smtClean="0"/>
              <a:t>?</a:t>
            </a:r>
          </a:p>
          <a:p>
            <a:pPr lvl="0"/>
            <a:r>
              <a:rPr lang="ru-RU" dirty="0" smtClean="0"/>
              <a:t> Эта </a:t>
            </a:r>
            <a:r>
              <a:rPr lang="ru-RU" dirty="0"/>
              <a:t>форма выпечки пшеничного хлеба по-французски означает просто «палка»? </a:t>
            </a:r>
            <a:endParaRPr lang="ru-RU" dirty="0" smtClean="0"/>
          </a:p>
          <a:p>
            <a:pPr lvl="0"/>
            <a:r>
              <a:rPr lang="ru-RU" dirty="0" smtClean="0"/>
              <a:t>Что </a:t>
            </a:r>
            <a:r>
              <a:rPr lang="ru-RU" dirty="0"/>
              <a:t>называют итальянскими трубками? </a:t>
            </a:r>
            <a:endParaRPr lang="ru-RU" dirty="0" smtClean="0"/>
          </a:p>
          <a:p>
            <a:pPr lvl="0"/>
            <a:r>
              <a:rPr lang="ru-RU" dirty="0" smtClean="0"/>
              <a:t>Переведите </a:t>
            </a:r>
            <a:r>
              <a:rPr lang="ru-RU" dirty="0"/>
              <a:t>на немецкий язык фразу «хлеб с маслом»? </a:t>
            </a:r>
            <a:endParaRPr lang="ru-RU" dirty="0" smtClean="0"/>
          </a:p>
          <a:p>
            <a:pPr lvl="0"/>
            <a:r>
              <a:rPr lang="ru-RU" dirty="0" smtClean="0"/>
              <a:t>Хлеб </a:t>
            </a:r>
            <a:r>
              <a:rPr lang="ru-RU" dirty="0"/>
              <a:t>кавказской национальности? </a:t>
            </a:r>
            <a:endParaRPr lang="ru-RU" dirty="0" smtClean="0"/>
          </a:p>
          <a:p>
            <a:pPr lvl="0"/>
            <a:r>
              <a:rPr lang="ru-RU" dirty="0" smtClean="0"/>
              <a:t>Какая </a:t>
            </a:r>
            <a:r>
              <a:rPr lang="ru-RU" dirty="0"/>
              <a:t>страна подарила миру свой открытый пирог – пиццу? </a:t>
            </a:r>
          </a:p>
          <a:p>
            <a:pPr lvl="0"/>
            <a:r>
              <a:rPr lang="ru-RU" dirty="0"/>
              <a:t>Что, по мнению французов, подают на стол, когда с него убирают кушанья? </a:t>
            </a:r>
          </a:p>
        </p:txBody>
      </p:sp>
    </p:spTree>
    <p:extLst>
      <p:ext uri="{BB962C8B-B14F-4D97-AF65-F5344CB8AC3E}">
        <p14:creationId xmlns:p14="http://schemas.microsoft.com/office/powerpoint/2010/main" xmlns="" val="152344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1470025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РАЗМИНКА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0125" y="1916832"/>
            <a:ext cx="7143750" cy="4286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6512511" cy="1143000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ПРЕЗЕНТАЦИЯ ПО СТРАНАМ</a:t>
            </a:r>
            <a:endParaRPr lang="ru-RU" dirty="0"/>
          </a:p>
        </p:txBody>
      </p:sp>
      <p:pic>
        <p:nvPicPr>
          <p:cNvPr id="4" name="Объект 3">
            <a:hlinkClick r:id="rId2" action="ppaction://hlinkpres?slideindex=1&amp;slidetitle="/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1800" y="2636912"/>
            <a:ext cx="3668613" cy="3668613"/>
          </a:xfrm>
        </p:spPr>
      </p:pic>
    </p:spTree>
    <p:extLst>
      <p:ext uri="{BB962C8B-B14F-4D97-AF65-F5344CB8AC3E}">
        <p14:creationId xmlns:p14="http://schemas.microsoft.com/office/powerpoint/2010/main" xmlns="" val="31230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512511" cy="1143000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ПУТЕШЕСТВИЕ ПО КАРТЕ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2348880"/>
            <a:ext cx="3976014" cy="3475037"/>
          </a:xfrm>
        </p:spPr>
      </p:pic>
    </p:spTree>
    <p:extLst>
      <p:ext uri="{BB962C8B-B14F-4D97-AF65-F5344CB8AC3E}">
        <p14:creationId xmlns:p14="http://schemas.microsoft.com/office/powerpoint/2010/main" xmlns="" val="415746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3240214710"/>
              </p:ext>
            </p:extLst>
          </p:nvPr>
        </p:nvGraphicFramePr>
        <p:xfrm>
          <a:off x="467545" y="1556792"/>
          <a:ext cx="8424934" cy="460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018"/>
                <a:gridCol w="2808018"/>
                <a:gridCol w="2808898"/>
              </a:tblGrid>
              <a:tr h="658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 команда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 команда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 команда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0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Гора Аконкагуа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Город  Хартум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Река  Маккензи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Озеро Виктория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Пустыня Намиб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Водопад Виктория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Гора   Костюшко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Город Каракас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Река Ориноко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Озеро Ньяса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Пустыня  Виктория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Водопад Игуасу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Гора    Народная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Город  Бельмопан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Река Муррей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Озеро Титикака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Пустыня Атакама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Водопад </a:t>
                      </a:r>
                      <a:r>
                        <a:rPr lang="ru-RU" sz="2000" dirty="0" err="1">
                          <a:effectLst/>
                        </a:rPr>
                        <a:t>Анхель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473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6512511" cy="1143000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НАЙДИ ЛИШНЕЕ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1916832"/>
            <a:ext cx="3725992" cy="4167227"/>
          </a:xfrm>
        </p:spPr>
      </p:pic>
    </p:spTree>
    <p:extLst>
      <p:ext uri="{BB962C8B-B14F-4D97-AF65-F5344CB8AC3E}">
        <p14:creationId xmlns:p14="http://schemas.microsoft.com/office/powerpoint/2010/main" xmlns="" val="80405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Первой команде.  </a:t>
            </a:r>
          </a:p>
          <a:p>
            <a:r>
              <a:rPr lang="ru-RU" dirty="0"/>
              <a:t>Уголь, бокситы, нефть, природный </a:t>
            </a:r>
            <a:r>
              <a:rPr lang="ru-RU" dirty="0" smtClean="0"/>
              <a:t>газ</a:t>
            </a:r>
            <a:r>
              <a:rPr lang="ru-RU" u="sng" dirty="0"/>
              <a:t>,</a:t>
            </a:r>
            <a:r>
              <a:rPr lang="ru-RU" u="sng" dirty="0" smtClean="0"/>
              <a:t> </a:t>
            </a:r>
            <a:r>
              <a:rPr lang="ru-RU" dirty="0"/>
              <a:t>бензин.</a:t>
            </a:r>
          </a:p>
          <a:p>
            <a:r>
              <a:rPr lang="ru-RU" dirty="0"/>
              <a:t>Волга, Печора, Лена, Ангара, Дрейка.</a:t>
            </a:r>
          </a:p>
          <a:p>
            <a:r>
              <a:rPr lang="ru-RU" dirty="0"/>
              <a:t>Гольфстрим, Куросио, Перуанское, Амазонская, </a:t>
            </a:r>
            <a:r>
              <a:rPr lang="ru-RU" dirty="0" err="1"/>
              <a:t>Лабрадорское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064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Второй команде</a:t>
            </a:r>
            <a:r>
              <a:rPr lang="ru-RU" i="1" dirty="0"/>
              <a:t>. </a:t>
            </a:r>
            <a:endParaRPr lang="ru-RU" dirty="0"/>
          </a:p>
          <a:p>
            <a:r>
              <a:rPr lang="ru-RU" dirty="0"/>
              <a:t>Алтай, Таймыр, Саяны, Кавказ, Памир.</a:t>
            </a:r>
          </a:p>
          <a:p>
            <a:r>
              <a:rPr lang="ru-RU" dirty="0"/>
              <a:t>Кольский, Камчатка, Сахалин, Таймыр, Чукотский.</a:t>
            </a:r>
          </a:p>
          <a:p>
            <a:r>
              <a:rPr lang="ru-RU" dirty="0"/>
              <a:t>Ладожское, Каспийское, Балатон, Белое, Виктория.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7730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Третьей команде </a:t>
            </a:r>
          </a:p>
          <a:p>
            <a:r>
              <a:rPr lang="ru-RU" dirty="0"/>
              <a:t>Каракас, Оттава</a:t>
            </a:r>
            <a:r>
              <a:rPr lang="ru-RU" u="sng" dirty="0"/>
              <a:t>, </a:t>
            </a:r>
            <a:r>
              <a:rPr lang="ru-RU" dirty="0"/>
              <a:t>Сидней, Пекин, Москва</a:t>
            </a:r>
          </a:p>
          <a:p>
            <a:r>
              <a:rPr lang="ru-RU" dirty="0"/>
              <a:t>Перистые</a:t>
            </a:r>
            <a:r>
              <a:rPr lang="ru-RU" u="sng" dirty="0"/>
              <a:t>, </a:t>
            </a:r>
            <a:r>
              <a:rPr lang="ru-RU" dirty="0"/>
              <a:t>грозовые</a:t>
            </a:r>
            <a:r>
              <a:rPr lang="ru-RU" u="sng" dirty="0"/>
              <a:t>, </a:t>
            </a:r>
            <a:r>
              <a:rPr lang="ru-RU" dirty="0"/>
              <a:t>кучевые, слоистые</a:t>
            </a:r>
          </a:p>
          <a:p>
            <a:r>
              <a:rPr lang="ru-RU" dirty="0"/>
              <a:t>Море, озеро, река, болото, </a:t>
            </a:r>
            <a:r>
              <a:rPr lang="ru-RU" dirty="0" smtClean="0"/>
              <a:t>родник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4833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</TotalTime>
  <Words>287</Words>
  <Application>Microsoft Office PowerPoint</Application>
  <PresentationFormat>Экран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Слайд 1</vt:lpstr>
      <vt:lpstr>РАЗМИНКА</vt:lpstr>
      <vt:lpstr>ПРЕЗЕНТАЦИЯ ПО СТРАНАМ</vt:lpstr>
      <vt:lpstr>ПУТЕШЕСТВИЕ ПО КАРТЕ</vt:lpstr>
      <vt:lpstr>Слайд 5</vt:lpstr>
      <vt:lpstr>НАЙДИ ЛИШНЕЕ</vt:lpstr>
      <vt:lpstr>Слайд 7</vt:lpstr>
      <vt:lpstr>Слайд 8</vt:lpstr>
      <vt:lpstr>Слайд 9</vt:lpstr>
      <vt:lpstr>ГЕОГРАФИЧЕСКИЕ АНАГРАММЫ</vt:lpstr>
      <vt:lpstr>Слайд 11</vt:lpstr>
      <vt:lpstr>ВЕСЕЛЫЕ СТИХИ</vt:lpstr>
      <vt:lpstr>Слайд 13</vt:lpstr>
      <vt:lpstr>ГЕОГРАФИЯ+КУЛИНАРИЯ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</cp:revision>
  <dcterms:created xsi:type="dcterms:W3CDTF">2015-05-14T20:16:38Z</dcterms:created>
  <dcterms:modified xsi:type="dcterms:W3CDTF">2015-05-15T08:25:19Z</dcterms:modified>
</cp:coreProperties>
</file>