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284" r:id="rId29"/>
    <p:sldId id="34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351413"/>
    <a:srgbClr val="212911"/>
    <a:srgbClr val="1A210D"/>
    <a:srgbClr val="460046"/>
    <a:srgbClr val="800080"/>
    <a:srgbClr val="AE5DFF"/>
    <a:srgbClr val="D4D3DF"/>
    <a:srgbClr val="DBD3E5"/>
    <a:srgbClr val="FD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3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25653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86004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43690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6556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82546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45119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63658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6063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26779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86405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0061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84989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49592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556226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374110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520409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24032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93339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31712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8427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27353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24065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3265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97230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3780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06961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8341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slide" Target="slide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2.jpeg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isfree.com/content1/pic/zip/2011224211133249778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01.yapfiles.ru/files/496437/uzor.png" TargetMode="External"/><Relationship Id="rId5" Type="http://schemas.openxmlformats.org/officeDocument/2006/relationships/hyperlink" Target="http://img3.proshkolu.ru/content/media/pic/std/1000000/735000/734039-8f53ddc9c9751a99.jpg" TargetMode="External"/><Relationship Id="rId4" Type="http://schemas.openxmlformats.org/officeDocument/2006/relationships/hyperlink" Target="http://sluhi.com.ua/images/news/58-12022225594794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18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691680" y="6237312"/>
            <a:ext cx="1606332" cy="360040"/>
          </a:xfrm>
          <a:prstGeom prst="rect">
            <a:avLst/>
          </a:prstGeom>
        </p:spPr>
      </p:pic>
      <p:pic>
        <p:nvPicPr>
          <p:cNvPr id="12" name="Рисунок 11" descr="Рисунок19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676875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6256" y="1484784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915816" y="1484784"/>
            <a:ext cx="1174526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7624" y="450912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М 1:25 000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6724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Улица длиной 2 км на плане показана линией в 8 см. Какой масштаб плана?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МАСШТАБЫ 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511152" y="5799604"/>
            <a:ext cx="6157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100 метров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41764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Расстояние между берегами реки, которую вам нужно переплыть на плане с масштабом 1:2500 равно 4 см. Какое расстояние вам необходимо преодолеть на местности?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МАСШТАБЫ 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39298" y="5267821"/>
            <a:ext cx="2185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 см в час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63688" y="1641376"/>
            <a:ext cx="45365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С какой скоростью бы двигался поезд по карте масштаба 1:5 000 000, со скоростью 50 км/ч, если показать эту скорость в масштабе?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МАСШТАБЫ 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07604" y="4564285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Берлин находится в 1-ом часовом поясе, а Лондон – в 0-ом. В Берлине на час больше – 9 часов утра.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40324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Определите, какое время будет в Берлине, если в Лондоне 8 часов утра?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15616" y="4559073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Местное время – это время на одном меридиане от полюса до полюса, а поясное – время в пределах одного часового пояса (15˚).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5283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чём отличаются местное и поясное время?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7624" y="4701403"/>
            <a:ext cx="56166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(303 – 69 = 234, 234 : 15 = 15,6 ч. или 15 часов 36 минут)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9604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Определите продолжительность светового дня, если восход Солнца был по азимуту 303˚, а закат – по азимуту 69˚?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84168" y="1655277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763688" y="4716315"/>
            <a:ext cx="7632848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На 30˚з.д. – 10 часов,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На 30˚в.д. – 14 часов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19826" y="1226076"/>
            <a:ext cx="38884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 нулевом меридиане местное время – 12 часов дня. Какое местное время на 30˚з.д.?                                 На 30˚в.д.?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83568" y="4515984"/>
            <a:ext cx="76328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Яхта находится на долготе 60˚к западу от Гринвича.</a:t>
            </a:r>
          </a:p>
          <a:p>
            <a:pPr>
              <a:spcBef>
                <a:spcPct val="20000"/>
              </a:spcBef>
            </a:pPr>
            <a:r>
              <a:rPr lang="ru-RU" sz="2000" i="1" dirty="0" smtClean="0">
                <a:latin typeface="Georgia" pitchFamily="18" charset="0"/>
              </a:rPr>
              <a:t>Разъяснение: 1) Определяем разницу во времени (21.00 – 17.00 = 04.00. 2) 1 ч - 15˚, 4 ч × 15˚= 60˚. Точка расположена к западу от Гринвича, т.к. время там меньшее.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40324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Определите долготу на которой находится яхта 5 октября в 17.00, если в Гринвичской обсерватории в этот момент 21.00.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7624" y="4566613"/>
            <a:ext cx="52565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Либо с запада на восток, либо с востока на запад.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8884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каком направлении движется путешественник, о котором известно, что он перемещается по 20˚с.ш.?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ГРАДУСНАЯ СЕТКА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31639" y="3535562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Минск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5283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Что находится западнее: Минск или Москва?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ГРАДУСНАЯ СЕТКА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440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24440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36408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08416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482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52490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824440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36408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8416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804820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596336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824440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36503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8511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87719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59727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824535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1691680" y="2132856"/>
            <a:ext cx="3239591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ориентирование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1691680" y="5013176"/>
            <a:ext cx="3239591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координаты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1691680" y="4293096"/>
            <a:ext cx="3239591" cy="50303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Градусная сетка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1691680" y="2852936"/>
            <a:ext cx="3239591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масштабы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1691680" y="3573016"/>
            <a:ext cx="3239591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9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8411" y="116632"/>
            <a:ext cx="6136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0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1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Антарктиду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70584" y="1808674"/>
            <a:ext cx="44896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Какой материк пересекают все меридианы?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ГРАДУСНАЯ СЕТКА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14500" y="501317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Точка Г - 37˚ю.ш.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563234" y="1628800"/>
            <a:ext cx="44644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Зная географическую широту точек А - 35˚с.ш.; Б - 10˚с.ш.; В - 12˚ю.ш.;   Г - 37˚ю.ш., определите, какая из них расположена дальше всего от экватора.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ГРАДУСНАЯ СЕТКА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36204" y="542390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>
                <a:latin typeface="Georgia" pitchFamily="18" charset="0"/>
              </a:rPr>
              <a:t> </a:t>
            </a:r>
            <a:r>
              <a:rPr lang="ru-RU" sz="2800" i="1" dirty="0" smtClean="0">
                <a:latin typeface="Georgia" pitchFamily="18" charset="0"/>
              </a:rPr>
              <a:t>   150˚з.д.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7704" y="1628800"/>
            <a:ext cx="41764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Рассчитайте, на каком меридиане окажется самолёт, если он пересечёт Северный полюс по 30˚в.д., не меняя курса?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ГРАДУСНАЯ СЕТКА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67644" y="389204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Экватор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19672" y="1976571"/>
            <a:ext cx="51845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 называется линия, которая обозначается 0˚широты?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КООРДИНАТЫ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7624" y="4797152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>
                <a:latin typeface="Georgia" panose="02040502050405020303" pitchFamily="18" charset="0"/>
              </a:rPr>
              <a:t>Таких координат не может быть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8884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latin typeface="Georgia" panose="02040502050405020303" pitchFamily="18" charset="0"/>
              </a:rPr>
              <a:t>Какой географический объект находится в точке с координатами 96º с. ш. и 183º в. д.? 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КООРДИНАТЫ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67644" y="5162139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Минск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393667" y="2729394"/>
            <a:ext cx="49685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Какой город расположен в точке с координатами 54˚с.ш., 28˚в.д.?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КООРДИНАТЫ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67644" y="4704433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Озеро Эйр-</a:t>
            </a:r>
            <a:r>
              <a:rPr lang="ru-RU" sz="2800" i="1" dirty="0" err="1" smtClean="0">
                <a:latin typeface="Georgia" pitchFamily="18" charset="0"/>
              </a:rPr>
              <a:t>Норт</a:t>
            </a:r>
            <a:r>
              <a:rPr lang="ru-RU" sz="2800" i="1" dirty="0" smtClean="0">
                <a:latin typeface="Georgia" pitchFamily="18" charset="0"/>
              </a:rPr>
              <a:t>, Австралия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41044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Это озеро называют «мёртвым сердцем» материка, на котором оно находится. Назовите озеро и материк.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КООРДИНАТЫ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31639" y="386070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Такого меридиана нет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7704" y="1884112"/>
            <a:ext cx="41044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Назовите меридиан, по которому от полюса до полюса вода?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КООРДИНАТЫ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316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736" y="1484784"/>
            <a:ext cx="612068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Идея кнопки «домик»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Знак вопроса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Мудрая 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Разделитель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76672"/>
            <a:ext cx="6624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73847" y="4149080"/>
            <a:ext cx="4466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Компас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7444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Прибор для ориентирования на местности?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ОРИЕНТИРОВАНИЕ 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4392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По небесным телам,    по местным признакам,     с помощью компаса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8884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Назовите три способа ориентирования на местности.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ОРИЕНТИРОВАНИЕ 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4413316"/>
            <a:ext cx="7632848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Юго-востоку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(1000 – 360 – 360 – 180 = 120)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41044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Какой стороне горизонта соответствует азимут 1000˚?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ОРИЕНТИРОВАНИЕ 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7624" y="496675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Группа двигалась на восток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835696" y="1642248"/>
            <a:ext cx="41764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каком направление двигалась группа туристов, если Полярную звезду они видели слева от себя?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ОРИЕНТИРОВАНИЕ 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7624" y="4828223"/>
            <a:ext cx="7632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>
                <a:latin typeface="Georgia" panose="02040502050405020303" pitchFamily="18" charset="0"/>
              </a:rPr>
              <a:t>Норд-ост или северо-восток, соответствует азимуту в 45º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74441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anose="02040502050405020303" pitchFamily="18" charset="0"/>
              </a:rPr>
              <a:t>Судно </a:t>
            </a:r>
            <a:r>
              <a:rPr lang="ru-RU" sz="2800" dirty="0">
                <a:latin typeface="Georgia" panose="02040502050405020303" pitchFamily="18" charset="0"/>
              </a:rPr>
              <a:t>в океане взяло направление на норд-ост, какому азимуту это направление соответствует? 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ОРИЕНТИРОВАНИЕ 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5040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Отношение длины линии на чертеже, плане</a:t>
            </a:r>
            <a:r>
              <a:rPr lang="ru-RU" sz="2800" i="1" dirty="0">
                <a:latin typeface="Georgia" pitchFamily="18" charset="0"/>
              </a:rPr>
              <a:t> </a:t>
            </a:r>
            <a:r>
              <a:rPr lang="ru-RU" sz="2800" i="1" dirty="0" smtClean="0">
                <a:latin typeface="Georgia" pitchFamily="18" charset="0"/>
              </a:rPr>
              <a:t>или карте к длине соответствующей линии на местности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Что такое масштаб?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МАСШТАБЫ 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30243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Численный, именованный, линейный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37444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Какие существуют виды масштабов?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МАСШТАБЫ 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765</Words>
  <Application>Microsoft Office PowerPoint</Application>
  <PresentationFormat>Экран (4:3)</PresentationFormat>
  <Paragraphs>169</Paragraphs>
  <Slides>29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24</cp:revision>
  <dcterms:created xsi:type="dcterms:W3CDTF">2014-01-06T16:00:12Z</dcterms:created>
  <dcterms:modified xsi:type="dcterms:W3CDTF">2014-12-15T10:10:25Z</dcterms:modified>
</cp:coreProperties>
</file>