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5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9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9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7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C5EA-4739-48D0-9482-516303EB7B24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95ED-9823-4F25-A685-FDEC60F67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1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5.xml"/><Relationship Id="rId2" Type="http://schemas.openxmlformats.org/officeDocument/2006/relationships/image" Target="../media/image2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10" Type="http://schemas.openxmlformats.org/officeDocument/2006/relationships/slide" Target="slide13.xml"/><Relationship Id="rId19" Type="http://schemas.openxmlformats.org/officeDocument/2006/relationships/slide" Target="slide18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42379" y="127898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Австралия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058837"/>
            <a:ext cx="1219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Географическая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15064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978488"/>
            <a:ext cx="1055478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Кейп-Йорк,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Папуа, Новая Гвинея,  о-ми - Тасмания, Норфолк, остров Рождества, Кокосовые острова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Какой полуостров расположен к востоку от залива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Карпентария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Страна владеет крупными колониями в Тихом Океане . Назовите их ( 2 крупных острова и 4 средних)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71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1191361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Вставьте пропуски. Австралия является крупнейшим в мире производителем и поставщиком высококачественной …, одним из ведущих экспортеров… и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5364460"/>
            <a:ext cx="10890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шерсти,  экспортеров мяса и пшеницы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718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053833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Сидней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Здесь находится самый большой в мире висячий мост, соединяющий две части города. Длина моста - 1150 м, ширина около 50 м. Назовите город.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059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22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Самый длинный забор в мире находится в Австралии. Его длина составляет 5530 км. Зачем он был построен?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18294"/>
            <a:ext cx="10554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dirty="0">
                <a:solidFill>
                  <a:srgbClr val="FFFF00"/>
                </a:solidFill>
                <a:latin typeface="Calibri" panose="020F0502020204030204"/>
              </a:rPr>
              <a:t>о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храняет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пастбища овец от кроликов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974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8722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В Австралии хорошо развиты не только промышленность ,но и сельское хозяйство. Вставьте пропуски Важную часть экспорта Австралии составляют ….,…,….,…., …, а также..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194627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молочные продукты, рис, сахар, фрукты, высококачественные вина, а также хлопок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261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7577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Столица и самый крупный город штата Южная Австралия. Это спокойный город на берегу океана. В области развития литературы и искусства город находится на первом месте. В 55 км от города расположен винодельческий центр страны - долина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Бароссы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932" y="5919012"/>
            <a:ext cx="65324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Аделаида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41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В Австралии несколько раз проводились олимпийские игры. Сколько? Какие? Когда? Где?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057805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1956-Мельбурн, 2000-Сидней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03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Говорят «Экономика Австралии едет на…» На каком животном как вы думаете ? Почему?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38067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Овца. 1 место по поголовью и производству шерсти.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760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776539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Овцеводческие станции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" y="1614189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Что такое «</a:t>
            </a:r>
            <a:r>
              <a:rPr kumimoji="0" lang="ru-RU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шипстейшиз</a:t>
            </a:r>
            <a:r>
              <a:rPr kumimoji="0" lang="ru-RU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ru-RU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432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9642" y="0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Перечислите основные богатства Австралии.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051177" y="5004525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60544" y="3827231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" y="5574398"/>
            <a:ext cx="12191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solidFill>
                  <a:srgbClr val="FFFF00"/>
                </a:solidFill>
              </a:rPr>
              <a:t>Ответ</a:t>
            </a:r>
            <a:r>
              <a:rPr lang="en-US" sz="3500" dirty="0">
                <a:solidFill>
                  <a:srgbClr val="FFFF00"/>
                </a:solidFill>
              </a:rPr>
              <a:t>:</a:t>
            </a:r>
            <a:r>
              <a:rPr lang="ru-RU" sz="3500" dirty="0">
                <a:solidFill>
                  <a:srgbClr val="FFFF00"/>
                </a:solidFill>
              </a:rPr>
              <a:t> Нефть, природный газ, каменный и бурый уголь, железная, марганцевая и урановая руды, бокситы</a:t>
            </a:r>
            <a:endParaRPr lang="ru-RU" sz="35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68" y="713900"/>
            <a:ext cx="7285055" cy="48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9111656" y="83276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572" y="2596698"/>
            <a:ext cx="2282400" cy="14904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1572" y="4507126"/>
            <a:ext cx="2282400" cy="14904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Промышленность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572" y="686845"/>
            <a:ext cx="2283516" cy="1489825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Карта</a:t>
            </a: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7497131" y="83276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4268081" y="83276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5882606" y="83276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2652813" y="796175"/>
            <a:ext cx="1397543" cy="1271164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>
            <a:hlinkClick r:id="rId8" action="ppaction://hlinksldjump"/>
          </p:cNvPr>
          <p:cNvSpPr/>
          <p:nvPr/>
        </p:nvSpPr>
        <p:spPr>
          <a:xfrm>
            <a:off x="10726181" y="83276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>
            <a:hlinkClick r:id="rId9" action="ppaction://hlinksldjump"/>
          </p:cNvPr>
          <p:cNvSpPr/>
          <p:nvPr/>
        </p:nvSpPr>
        <p:spPr>
          <a:xfrm>
            <a:off x="9111656" y="274672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>
            <a:hlinkClick r:id="rId10" action="ppaction://hlinksldjump"/>
          </p:cNvPr>
          <p:cNvSpPr/>
          <p:nvPr/>
        </p:nvSpPr>
        <p:spPr>
          <a:xfrm>
            <a:off x="7497131" y="274672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>
            <a:hlinkClick r:id="rId11" action="ppaction://hlinksldjump"/>
          </p:cNvPr>
          <p:cNvSpPr/>
          <p:nvPr/>
        </p:nvSpPr>
        <p:spPr>
          <a:xfrm>
            <a:off x="4268081" y="274672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>
            <a:hlinkClick r:id="rId12" action="ppaction://hlinksldjump"/>
          </p:cNvPr>
          <p:cNvSpPr/>
          <p:nvPr/>
        </p:nvSpPr>
        <p:spPr>
          <a:xfrm>
            <a:off x="5882606" y="274672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>
            <a:hlinkClick r:id="rId13" action="ppaction://hlinksldjump"/>
          </p:cNvPr>
          <p:cNvSpPr/>
          <p:nvPr/>
        </p:nvSpPr>
        <p:spPr>
          <a:xfrm>
            <a:off x="2652813" y="2710135"/>
            <a:ext cx="1397543" cy="1271164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>
            <a:hlinkClick r:id="rId14" action="ppaction://hlinksldjump"/>
          </p:cNvPr>
          <p:cNvSpPr/>
          <p:nvPr/>
        </p:nvSpPr>
        <p:spPr>
          <a:xfrm>
            <a:off x="10726181" y="274672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>
            <a:hlinkClick r:id="rId15" action="ppaction://hlinksldjump"/>
          </p:cNvPr>
          <p:cNvSpPr/>
          <p:nvPr/>
        </p:nvSpPr>
        <p:spPr>
          <a:xfrm>
            <a:off x="9111656" y="466068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>
            <a:hlinkClick r:id="rId16" action="ppaction://hlinksldjump"/>
          </p:cNvPr>
          <p:cNvSpPr/>
          <p:nvPr/>
        </p:nvSpPr>
        <p:spPr>
          <a:xfrm>
            <a:off x="7497131" y="466068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>
            <a:hlinkClick r:id="rId17" action="ppaction://hlinksldjump"/>
          </p:cNvPr>
          <p:cNvSpPr/>
          <p:nvPr/>
        </p:nvSpPr>
        <p:spPr>
          <a:xfrm>
            <a:off x="4268081" y="466068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>
            <a:hlinkClick r:id="rId17" action="ppaction://hlinksldjump"/>
          </p:cNvPr>
          <p:cNvSpPr/>
          <p:nvPr/>
        </p:nvSpPr>
        <p:spPr>
          <a:xfrm>
            <a:off x="5882606" y="466068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>
            <a:hlinkClick r:id="rId18" action="ppaction://hlinksldjump"/>
          </p:cNvPr>
          <p:cNvSpPr/>
          <p:nvPr/>
        </p:nvSpPr>
        <p:spPr>
          <a:xfrm>
            <a:off x="2652813" y="4624095"/>
            <a:ext cx="1397543" cy="1271164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Скругленный прямоугольник 42">
            <a:hlinkClick r:id="rId19" action="ppaction://hlinksldjump"/>
          </p:cNvPr>
          <p:cNvSpPr/>
          <p:nvPr/>
        </p:nvSpPr>
        <p:spPr>
          <a:xfrm>
            <a:off x="10726181" y="4660684"/>
            <a:ext cx="1396800" cy="1270800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" y="3477725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химическая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электротехническая, металлургическая, автомобилестроение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-2" y="173360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Какие 4 главные отрасли экономики являются отраслями специализации Австралии?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9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8722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по величине остров мира, расположенный у северных  берегов Австралии –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194627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Новая Гвинея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60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8722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Какой полуостров расположен на западе залива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Карпентария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414" y="2915257"/>
            <a:ext cx="63495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Арнемленд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57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8722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По выплавке этих трех видов металлов Австралия входит в пятёрку крупнейших в мире производителей .Назовите их.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1159" y="5965297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Алюминия, меди, титановой руды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946672" y="6114010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46189" y="5232734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27" y="1445697"/>
            <a:ext cx="9007343" cy="44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22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Это - культурная столица и важнейший финансовый центр Австралии. Здесь проходят десятки фестивальных искусств. Это столица кулинарного искусства Австралии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561996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Мельбурн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03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2104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500" noProof="0" dirty="0" smtClean="0">
                <a:solidFill>
                  <a:srgbClr val="FFFF00"/>
                </a:solidFill>
                <a:latin typeface="Calibri" panose="020F0502020204030204"/>
              </a:rPr>
              <a:t>п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осле России, Канады, Китая, США и Бразилии, занимая около 5 %   суши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764776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Какое место занимает Австралия  по площади? сколько это % суши земли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75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6073170"/>
            <a:ext cx="10658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Австралийские Альпы -Швейцария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8722"/>
            <a:ext cx="121919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У этого австралийского объекта есть тезка в Европе. Интересно то, что снега в Австралии выпадет больше, чем…. Где?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55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82614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Площадь Австралии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103124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7,6 млн.</a:t>
            </a:r>
            <a:r>
              <a:rPr kumimoji="0" lang="ru-RU" sz="4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км</a:t>
            </a:r>
            <a:r>
              <a:rPr kumimoji="0" lang="ru-RU" sz="4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45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554789" y="6103124"/>
            <a:ext cx="992777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54789" y="5221848"/>
            <a:ext cx="1174044" cy="732563"/>
          </a:xfrm>
          <a:prstGeom prst="roundRect">
            <a:avLst/>
          </a:prstGeom>
          <a:solidFill>
            <a:schemeClr val="accent2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Скрыть 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040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244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tszlata@gmail.com</dc:creator>
  <cp:lastModifiedBy>user</cp:lastModifiedBy>
  <cp:revision>8</cp:revision>
  <dcterms:created xsi:type="dcterms:W3CDTF">2016-07-27T12:37:24Z</dcterms:created>
  <dcterms:modified xsi:type="dcterms:W3CDTF">2016-08-13T11:43:24Z</dcterms:modified>
</cp:coreProperties>
</file>